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8837B-61A6-4D50-B054-B9AF98850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06C0B-60D1-4753-BBC6-1F1F3D1D3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AB26F-4889-439F-BE79-2CCDE65F1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0112A-45E7-48BE-8B0F-56F44CF1E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C8327A-2D88-41D5-AE59-091B454D4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7645B6-94D9-4A13-AC9A-3A11FDB93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80E112-32E5-4231-A59C-9B2C3555D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537A6-2CFB-4878-A808-58645F1AC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DAB8D-3958-48C8-81EF-47261D281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777EF-B078-4287-A32E-6C88E4616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96471-798E-431B-BFB1-0F0E2DE2C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2406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科技成果鉴定评审专家培训课程绩效评估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培训课程内容与质量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专家参与度与互动效果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知识技能提升程度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培训成果在实际工作中应用情况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通过培训课程，提高科技成果鉴定评审专家的专业素养和评审能力，确保评审结果的准确性和公正性。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提升评审专家能力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随着科技的快速发展，评审专家需要不断更新知识和技能，以适应新的科技成果鉴定和评审要求。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适应科技发展需求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优质的评审专家队伍可以促进科技成果的转化和应用，推动科技创新和经济发展。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推动科技成果转化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培训课程的内容、教学方法、师资力量、学员反馈等方面。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采用问卷调查、访谈、考试等多种方式对学员进行评估，同时结合专家评审和案例分析等方法对培训效果进行综合评估。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培训课程内容与质量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课程是否针对科技成果鉴定评审专家的实际需求进行设计，包括但不限于科技成果评价标准、评审流程、案例分析等。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课程是否涵盖了科技成果鉴定评审的各个方面，形成了一个完整的培训体系。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前瞻性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课程是否包含了最新的科技成果鉴定评审理论和方法，以及未来可能的发展趋势。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教师的学术背景、实践经验和教学能力是否符合课程要求。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教师是否采用了多种教学方法，如讲座、案例分析、小组讨论等，以激发学员的学习兴趣和参与度。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教师是否与学员保持良好的互动，及时回答学员的问题，并根据学员的反馈调整教学内容和方式。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授课质量评价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教材是否内容翔实、结构清晰、语言流畅，有助于学员理解和掌握课程内容。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资料丰富度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除了教材之外，是否提供了丰富的辅助资料，如PPT、案例库、参考文献等，以满足学员的多样化学习需求。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更新与维护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教材和资料是否定期更新，以保持与科技成果鉴定评审领域的最新发展同步。同时，是否建立了完善的资料维护机制，确保学员在学习过程中能够随时获取所需的资料。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教材与资料评估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专家参与度与互动效果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评估专家在课程中的参与频率，包括出席率、发言次数等。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参与频率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分析专家在课程讨论、案例分析等环节的参与深度，以及提出的建设性意见和建议。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参与深度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评估专家在课程中对专业知识的贡献程度，如分享经验、提供案例等。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专业知识贡献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专家参与度分析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收集学员对专家参与度和互动效果的反馈意见，以了解专家的表现是否得到学员的认可和好评。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学员参与度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评估学员在课程中的参与程度，包括提问、发言、小组讨论等。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评价课程中的互动氛围，包括师生之间、学员之间的交流和合作情况。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学员互动情况评价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https://d.book118.com/788124065015006032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2024-09-09T09:19:31.502</cp:lastPrinted>
  <dcterms:created xsi:type="dcterms:W3CDTF">2024-09-09T01:19:31Z</dcterms:created>
  <dcterms:modified xsi:type="dcterms:W3CDTF">2024-09-09T01:19:33Z</dcterms:modified>
</cp:coreProperties>
</file>