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86AF2-FB9C-405F-B63C-6C9F93BD9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DC801-B33C-491E-8E47-2EBEC9581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67268-C530-4245-B152-61B2E842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3554D-E890-4EF2-904A-D563EC0E8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AA0BE-65DE-4115-A5CF-9C42266E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DB175-0DAD-40CA-8882-881B5467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AB03C-5062-4937-B77C-42ED51E5B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E3932-E533-47C2-B217-B9D010B6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9DC02-7294-4FBC-818D-070C9CFB0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E46C3-061D-44BA-BDFC-A95D78CC2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432E4-9220-4373-8495-F313A9E07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4110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服装网络营销的优势和劣势分析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服装网络营销的优势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服装网络营销的劣势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如何发挥服装网络营销的优势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如何应对服装网络营销的劣势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互联网技术的快速发展，为服装网络营销提供了广阔的平台。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传统服装营销模式受到挑战，网络营销成为行业发展的新趋势。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消费者对于个性化、便捷化、多元化的需求日益增长，网络营销能够满足这些需求。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Freeform 62"/>
          <p:cNvSpPr/>
          <p:nvPr/>
        </p:nvSpPr>
        <p:spPr>
          <a:xfrm>
            <a:off x="7486190" y="2318655"/>
            <a:ext cx="148018" cy="148018"/>
          </a:xfrm>
          <a:custGeom>
            <a:rect l="l" t="t" r="r" b="b"/>
            <a:pathLst>
              <a:path w="412" h="412">
                <a:moveTo>
                  <a:pt x="206" y="413"/>
                </a:moveTo>
                <a:lnTo>
                  <a:pt x="0" y="0"/>
                </a:lnTo>
                <a:lnTo>
                  <a:pt x="413" y="0"/>
                </a:lnTo>
                <a:lnTo>
                  <a:pt x="206" y="41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7284451" y="1940227"/>
            <a:ext cx="550450" cy="400622"/>
          </a:xfrm>
          <a:custGeom>
            <a:rect l="l" t="t" r="r" b="b"/>
            <a:pathLst>
              <a:path w="2438400" h="1774825">
                <a:moveTo>
                  <a:pt x="290196" y="0"/>
                </a:moveTo>
                <a:cubicBezTo>
                  <a:pt x="2151973" y="0"/>
                  <a:pt x="2151973" y="0"/>
                  <a:pt x="2151973" y="0"/>
                </a:cubicBezTo>
                <a:cubicBezTo>
                  <a:pt x="2310262" y="0"/>
                  <a:pt x="2438400" y="128119"/>
                  <a:pt x="2438400" y="286384"/>
                </a:cubicBezTo>
                <a:lnTo>
                  <a:pt x="2438400" y="1484673"/>
                </a:lnTo>
                <a:cubicBezTo>
                  <a:pt x="2438400" y="1646706"/>
                  <a:pt x="2310262" y="1774825"/>
                  <a:pt x="2151973" y="1774825"/>
                </a:cubicBezTo>
                <a:cubicBezTo>
                  <a:pt x="290196" y="1774825"/>
                  <a:pt x="290196" y="1774825"/>
                  <a:pt x="290196" y="1774825"/>
                </a:cubicBezTo>
                <a:cubicBezTo>
                  <a:pt x="131907" y="1774825"/>
                  <a:pt x="0" y="1646706"/>
                  <a:pt x="0" y="1484673"/>
                </a:cubicBezTo>
                <a:cubicBezTo>
                  <a:pt x="0" y="286384"/>
                  <a:pt x="0" y="286384"/>
                  <a:pt x="0" y="286384"/>
                </a:cubicBezTo>
                <a:cubicBezTo>
                  <a:pt x="0" y="128119"/>
                  <a:pt x="131907" y="0"/>
                  <a:pt x="290196" y="0"/>
                </a:cubicBezTo>
                <a:close/>
                <a:moveTo>
                  <a:pt x="471488" y="425450"/>
                </a:moveTo>
                <a:lnTo>
                  <a:pt x="471488" y="598488"/>
                </a:lnTo>
                <a:lnTo>
                  <a:pt x="1971676" y="598488"/>
                </a:lnTo>
                <a:lnTo>
                  <a:pt x="1971676" y="425450"/>
                </a:lnTo>
                <a:lnTo>
                  <a:pt x="471488" y="425450"/>
                </a:lnTo>
                <a:close/>
                <a:moveTo>
                  <a:pt x="471488" y="801688"/>
                </a:moveTo>
                <a:lnTo>
                  <a:pt x="471488" y="971551"/>
                </a:lnTo>
                <a:lnTo>
                  <a:pt x="1971676" y="971551"/>
                </a:lnTo>
                <a:lnTo>
                  <a:pt x="1971676" y="801688"/>
                </a:lnTo>
                <a:lnTo>
                  <a:pt x="471488" y="801688"/>
                </a:lnTo>
                <a:close/>
                <a:moveTo>
                  <a:pt x="471488" y="1174750"/>
                </a:moveTo>
                <a:lnTo>
                  <a:pt x="471488" y="1347788"/>
                </a:lnTo>
                <a:lnTo>
                  <a:pt x="1971676" y="1347788"/>
                </a:lnTo>
                <a:lnTo>
                  <a:pt x="1971676" y="1174750"/>
                </a:lnTo>
                <a:lnTo>
                  <a:pt x="471488" y="11747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4612704" y="3902234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4612704" y="3605816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2040604" y="5125181"/>
            <a:ext cx="121158" cy="611219"/>
          </a:xfrm>
          <a:custGeom>
            <a:rect l="l" t="t" r="r" b="b"/>
            <a:pathLst>
              <a:path w="64" h="321">
                <a:moveTo>
                  <a:pt x="64" y="289"/>
                </a:moveTo>
                <a:cubicBezTo>
                  <a:pt x="64" y="307"/>
                  <a:pt x="49" y="321"/>
                  <a:pt x="32" y="321"/>
                </a:cubicBezTo>
                <a:cubicBezTo>
                  <a:pt x="14" y="321"/>
                  <a:pt x="0" y="307"/>
                  <a:pt x="0" y="289"/>
                </a:cubicBezTo>
                <a:cubicBezTo>
                  <a:pt x="0" y="32"/>
                  <a:pt x="0" y="32"/>
                  <a:pt x="0" y="32"/>
                </a:cubicBezTo>
                <a:cubicBezTo>
                  <a:pt x="0" y="14"/>
                  <a:pt x="14" y="0"/>
                  <a:pt x="32" y="0"/>
                </a:cubicBezTo>
                <a:cubicBezTo>
                  <a:pt x="49" y="0"/>
                  <a:pt x="64" y="14"/>
                  <a:pt x="64" y="32"/>
                </a:cubicBezTo>
                <a:lnTo>
                  <a:pt x="64" y="2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1862868" y="5498180"/>
            <a:ext cx="119824" cy="238316"/>
          </a:xfrm>
          <a:custGeom>
            <a:rect l="l" t="t" r="r" b="b"/>
            <a:pathLst>
              <a:path w="62" h="125">
                <a:moveTo>
                  <a:pt x="63" y="93"/>
                </a:moveTo>
                <a:cubicBezTo>
                  <a:pt x="63" y="111"/>
                  <a:pt x="49" y="125"/>
                  <a:pt x="32" y="125"/>
                </a:cubicBezTo>
                <a:cubicBezTo>
                  <a:pt x="14" y="125"/>
                  <a:pt x="0" y="111"/>
                  <a:pt x="0" y="93"/>
                </a:cubicBezTo>
                <a:cubicBezTo>
                  <a:pt x="0" y="32"/>
                  <a:pt x="0" y="32"/>
                  <a:pt x="0" y="32"/>
                </a:cubicBezTo>
                <a:cubicBezTo>
                  <a:pt x="0" y="14"/>
                  <a:pt x="14" y="0"/>
                  <a:pt x="32" y="0"/>
                </a:cubicBezTo>
                <a:cubicBezTo>
                  <a:pt x="49" y="0"/>
                  <a:pt x="63" y="14"/>
                  <a:pt x="63" y="32"/>
                </a:cubicBezTo>
                <a:lnTo>
                  <a:pt x="63" y="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2219674" y="5321777"/>
            <a:ext cx="121158" cy="414719"/>
          </a:xfrm>
          <a:custGeom>
            <a:rect l="l" t="t" r="r" b="b"/>
            <a:pathLst>
              <a:path w="64" h="218">
                <a:moveTo>
                  <a:pt x="64" y="186"/>
                </a:moveTo>
                <a:cubicBezTo>
                  <a:pt x="64" y="204"/>
                  <a:pt x="49" y="218"/>
                  <a:pt x="32" y="218"/>
                </a:cubicBezTo>
                <a:cubicBezTo>
                  <a:pt x="14" y="218"/>
                  <a:pt x="0" y="204"/>
                  <a:pt x="0" y="186"/>
                </a:cubicBezTo>
                <a:cubicBezTo>
                  <a:pt x="0" y="32"/>
                  <a:pt x="0" y="32"/>
                  <a:pt x="0" y="32"/>
                </a:cubicBezTo>
                <a:cubicBezTo>
                  <a:pt x="0" y="14"/>
                  <a:pt x="14" y="0"/>
                  <a:pt x="32" y="0"/>
                </a:cubicBezTo>
                <a:cubicBezTo>
                  <a:pt x="49" y="0"/>
                  <a:pt x="64" y="14"/>
                  <a:pt x="64" y="32"/>
                </a:cubicBezTo>
                <a:lnTo>
                  <a:pt x="64" y="18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TextBox 8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帮助企业了解网络营销的风险和挑战，提高营销效果和品牌竞争力。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为消费者提供更优质、个性化的购物体验，促进服装行业的可持续发展。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分析服装网络营销的优势和劣势，为企业制定有效的营销策略提供参考。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通过网络平台进行销售，可以自动化处理订单、发货等流程，提高运营效率。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减少实体店面的租赁和装修成本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通过网络平台进行销售，可以省去租赁实体店面和装修的费用，降低初始成本。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通过网络营销，企业可以根据实时销售数据灵活调整生产和库存，减少库存积压和浪费。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降低成本，提高效率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通过网络营销，企业可以将产品销往全国各地，甚至全球范围，不受地域限制。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突破地域限制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通过网络平台，企业可以展示产品特点和优势，吸引更多潜在客户关注和购买。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吸引更多潜在客户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扩大市场覆盖面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通过收集和分析用户数据，企业可以了解消费者的购买习惯、偏好和需求，精准定位目标客户。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根据用户画像和购买行为，企业可以向目标客户提供个性化的产品推荐和定制服务。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精准定位目标客户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数据分析与用户画像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多样化的营销活动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通过网络平台，企业可以开展各种促销活动，如限时折扣、满减优惠、赠品等，吸引消费者购买。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利用社交媒体平台进行品牌宣传、互动和口碑传播，提高品牌知名度和美誉度。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灵活的促销和营销策略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12" r="325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无法试穿和触摸样品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无法直接触摸面料质地，影响消费者对产品的真实感受和判断。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消费者无法亲自试穿服装，只能通过图片和描述来了解产品，可能导致购买后发现尺寸或款式不合适的问题。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41" b="2314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竞争激烈，价格战频发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服装行业市场竞争激烈，商家为了吸引消费者，经常采取价格战策略，导致利润空间压缩。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低价竞争可能引发产品质量下降，影响消费者购物体验。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网络购物存在一定的风险，如虚假宣传、质量问题等，影响消费者对网络购物的信任度。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部分消费者可能更倾向于传统实体店购物，以确保产品质量和售后服务的可靠性。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消费者信任度问题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配送时间不稳定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由于物流因素，配送时间难以保证，可能影响消费者及时收到商品。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配送损坏风险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在配送过程中，商品可能因各种原因受损，增加售后服务的负担。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物流配送挑战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https://d.book118.com/788124110125006044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2024-09-25T02:44:00.313</cp:lastPrinted>
  <dcterms:created xsi:type="dcterms:W3CDTF">2024-09-24T18:44:00Z</dcterms:created>
  <dcterms:modified xsi:type="dcterms:W3CDTF">2024-09-24T18:44:02Z</dcterms:modified>
</cp:coreProperties>
</file>