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574AE-471F-4A2A-AF9C-CC9DF10D9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B7756-334D-41DD-981A-A3BDD4BB7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34988-6BE2-4552-923B-7F7361A1A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58E2D-D534-49D3-896E-477FAE31F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1C81DF-129F-46A5-81A4-B7598AB86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1357BC-C611-40D6-AD96-B7313164A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C8D325-6BC0-42C7-801A-2BD66A3C7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CAC0E-4648-493F-B17E-66A03ED4B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4EF28-9C6F-4D6C-B020-4E99A7F35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1419E-3AD9-4CDA-8434-65C01FA71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C911E-6EBF-4C87-B14D-0921A7AAA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25002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校领导对实习教师工作总结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实习教师工作总体情况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实习教师教学能力提升情况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实习教师德育工作表现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实习教师科研能力培养情况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实习教师队伍建设与管理情况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通过对实习教师的工作进行总结，发现其教学中存在的问题和不足，提出改进意见，帮助其提升教学水平。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提升实习教师教学水平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实习教师是学校教学力量的重要组成部分，通过对他们的工作进行总结，可以推动学校整体教学质量的提升。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促进学校教学质量提高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通过对实习教师的工作表现进行总结，可以为学校教师队伍的建设和管理提供参考和借鉴。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为学校教师队伍建设提供参考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包括实习教师的数量、性别、年龄、学历等基本情况。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实习教师基本情况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包括实习教师所教授的课程、班级、课时、教学内容、教学方法、教学效果等方面的情况。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实习教师教学情况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包括实习教师的职业道德、工作态度、工作能力、工作成绩等方面的情况。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实习教师工作表现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包括实习教师在教学中存在的问题和不足，以及针对这些问题提出的改进意见和建议。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实习教师存在的问题及改进意见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实习教师工作总体情况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本学期共有30名实习教师参与学校教学工作。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实习教师人数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实习教师分布在各个年级和学科，其中初中部10名，高中部20名；涉及语文、数学、英语、物理、化学等多个学科。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分布情况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实习教师人数及分布情况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实习教师主要承担课堂教学、班级管理、学生辅导等工作。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实习教师需要遵守学校规章制度，认真备课、上课、批改作业，积极参与学科教研活动，主动与学生沟通交流，关注学生的成长进步。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实习教师工作内容及要求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实习教师在教学工作中取得了显著成果，其中包括提高学生成绩、改善班级纪律、提升学生综合素质等。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部分实习教师在教学工作中展现出较高的教育热情和创新能力，如采用新颖的教学方法、设计有趣的教学活动、关注学生个体差异等，受到了学生和同事的好评。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实习教师工作成果与亮点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实习教师教学能力提升情况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教学准备能力提升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教案设计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实习教师能够根据学生的实际情况和课程目标，制定出详细且有针对性的教案，体现了其对教学内容的深入理解和对学生的充分关注。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教学资源准备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实习教师能够积极寻找和整合各种教学资源，如课件、案例、视频等，丰富了教学内容，提高了学生的学习兴趣和效果。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课堂预设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实习教师能够对课堂中可能出现的问题进行充分预设，并制定相应的应对策略，保证了课堂教学的顺利进行。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实习教师能够灵活运用多种教学方法，如讲授、讨论、案例分析等，激发了学生的学习热情，提高了教学效果。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教学方法运用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实习教师能够积极与学生进行互动，鼓励学生提问和发表观点，营造了良好的课堂氛围。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课堂互动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实习教师能够对每堂课进行及时反思和总结，找出自己的不足和需要改进的地方，不断完善自己的教学能力。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课堂教学能力提升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学生满意度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通过对学生进行的问卷调查和个别访谈，发现学生对实习教师的教学普遍表示满意，认为实习教师认真负责、教学水平高。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5000" r="35000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与往期学生相比，本期学生在实习教师的指导下成绩有了显著提升，说明实习教师的教学效果得到了学生的认可。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学生反馈意见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学生提出了一些宝贵的意见和建议，如希望实习教师能够增加一些课外辅导和指导，加强与学生的沟通和交流等。这些意见和建议为实习教师今后的教学工作提供了有益的参考。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学生评价及反馈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实习教师德育工作表现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制定并执行德育计划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实习教师能够根据学生的实际情况，制定切实可行的德育计划，并认真执行，确保德育工作的有序进行。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关注学生心理健康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实习教师注重学生的心理健康教育，能够及时发现学生的心理问题，并采取有效措施进行干预和帮助。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积极参与学校德育工作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实习教师能够主动融入学校德育工作，积极参加各项德育活动和会议，表现出较高的工作热情。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德育工作参与情况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https://d.book118.com/788125002137006036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2024-09-16T11:44:29.186</cp:lastPrinted>
  <dcterms:created xsi:type="dcterms:W3CDTF">2024-09-16T03:44:29Z</dcterms:created>
  <dcterms:modified xsi:type="dcterms:W3CDTF">2024-09-16T03:44:31Z</dcterms:modified>
</cp:coreProperties>
</file>