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BFB00-8527-4004-B7BF-0DE231011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E8A5B-3C90-400F-B3BE-FDA5BE51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5D848-7960-4AC0-A1D2-AF5B0BF20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1D7B7-ECE2-47CC-AFC2-251AA03A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152AB-FCD2-49FD-908E-401AD4700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2A3AD-EE8A-4134-8BBA-6E5A70AB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5C186-5EC0-4240-B6C4-BAD1D023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1E78A-62BA-4FFB-B4C0-BE44466C2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3627B-A15B-4265-AB72-5CF449A44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1A5E1-5D8A-469A-AD96-882BDE26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BDE8A-5525-43E7-88D3-996BAB39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25020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怎样提高执行力心得体会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EFE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提高执行力的实际应用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68" r="316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6" r="29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执行力涵盖了个人或组织为实现目标所采取的行动、决策和解决问题的能力，以及在执行过程中所表现出的态度、精神和素质。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执行力是指将想法、计划或目标转化为实际行动的能力，包括完成任务、解决问题和达成目标的能力。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执行力强的人能够更快地完成任务，减少拖延和浪费时间的情况，从而提高工作效率。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执行力强的人在完成任务时能够更加注重细节和质量，减少错误和疏漏，从而提高工作质量。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在职场中，执行力是评价个人能力的重要标准之一。执行力强的人往往更容易获得晋升和职业发展的机会。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促进团队凝聚力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在团队中，执行力强的人能够带动团队成员共同完成任务，增强团队凝聚力和协作精神。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执行力强的人在工作开始前会制定明确的目标和计划，并按照计划逐步推进工作。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执行力强的人能够有效管理时间，合理安排工作优先级，避免拖延和浪费时间。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执行力强的人能够与同事、领导和客户进行高效沟通，明确表达自己的观点和建议，并能够听取他人的意见和建议。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执行力强的人在遇到问题时能够迅速分析问题原因，提出解决方案并采取有效措施解决问题。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执行力在工作中的体现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21" b="122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明确的目标和计划是提高执行力的关键，有助于集中精力，减少拖延和浪费时间。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在开始任何任务之前，先制定一个明确的目标和计划，包括时间表、任务分解、优先级排序等，有助于更好地掌控工作进度，提高工作效率。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2" r="310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31" r="322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优化工作流程可以减少不必要的时间和精力浪费，提高工作效率和执行力。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分析现有工作流程，找出瓶颈和低效环节，通过改进、简化或自动化等方式进行优化，以实现更高效的工作流转。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良好的时间管理习惯有助于合理安排时间，提高工作效率和执行力。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学会制定优先级、合理分配时间、避免拖延等时间管理技巧，养成在规定时间内完成任务的习惯，以提高工作效率和执行力。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培养良好的时间管理习惯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有效的沟通是提高执行力的必要条件，有助于协调资源、解决问题和避免误解。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建立良好的沟通渠道，及时传递信息、反馈进度和解决问题，确保团队成员之间的有效协作，以提高整体执行力。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面对压力和挑战时，积极应对和调整心态有助于保持执行力。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学会合理应对压力、化解焦虑和保持积极心态，在面对困难时能够保持冷静、理智分析并采取有效措施，以提高执行力并达成目标。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学会应对压力与挑战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提高执行力的实际应用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https://d.book118.com/788125020062006042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2024-09-21T15:22:41.198</cp:lastPrinted>
  <dcterms:created xsi:type="dcterms:W3CDTF">2024-09-21T07:22:41Z</dcterms:created>
  <dcterms:modified xsi:type="dcterms:W3CDTF">2024-09-21T07:22:43Z</dcterms:modified>
</cp:coreProperties>
</file>