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8587-6A97-43A8-B945-CC6B70F2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CF88A-50A3-4B15-A7DE-4AB2CA04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FC3A-5581-4D8C-B8D8-F218F448C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57702-5770-43CA-9F6A-2C94F658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EC891-92DD-418F-88B8-6CF02189C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5F81F-ACE4-4FC8-BA7E-7BF9D8EE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FE6DC-2567-43FC-BED7-712C52C6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36FAA-2D8D-4955-99F4-A97849C06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EDB98-F3F8-48BC-9BA5-CAFE5A09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FBC6E-E2B0-4E4B-B806-527DF83BD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0D3EC-4C19-47A8-92B6-55FE7CDD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701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护理查房煤尘肺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煤尘肺概述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护理查房目的与要求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煤尘肺患者护理评估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效果评价与改进建议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煤尘肺概述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煤尘肺是指长期在煤矿作业过程中吸入煤尘，导致肺部纤维化、肺功能受损的一种职业病。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煤尘在肺内沉积，刺激肺组织产生炎症反应，随着病程进展，炎症逐渐转化为纤维化，导致肺组织结构和功能的改变。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早期可出现咳嗽、咳痰、气短等症状，随着病情加重，可出现呼吸困难、杵状指等表现。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根据患者职业史、临床表现、影像学检查（如X线胸片、CT等）及肺功能检查等综合判断。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煤尘肺严重影响患者的生活质量和劳动能力，甚至可能导致死亡。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煤尘肺可并发肺源性心脏病、呼吸衰竭、肺部感染等疾病，进一步加重病情。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护理查房目的与要求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了解患者病情和护理情况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通过护理查房，可以全面了解患者的病情、护理措施、治疗效果以及康复情况。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发现护理问题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通过观察患者的临床表现和护理操作，及时发现潜在的护理问题，为制定更加有效的护理计划提供依据。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通过查房过程中的交流和讨论，可以促进护理人员之间的协作和沟通，提高护理质量和服务水平。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查房前应充分了解患者的病史、诊断、治疗和护理情况，准备好相关资料和工具。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查房过程中应注意观察患者的病情变化和护理操作，与患者和家属进行有效的沟通和交流，及时发现问题并给予解决。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50" r="1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查房后应对查房过程进行总结和评估，分析存在的问题和不足，提出改进措施和建议，为今后的护理工作提供参考。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煤尘肺患者护理评估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密切观察患者有无咳嗽、咳痰、气促、胸痛等症状，以及症状的严重程度。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检查患者有无肺部啰音、呼吸音减弱等体征，以及心肺功能状况。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定期进行X线胸片、肺功能等辅助检查，以了解患者肺部病变情况。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评估患者有无焦虑、抑郁等不良情绪，以及情绪的波动情况。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208" r="24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750" r="23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了解患者对疾病的认识、对治疗的态度以及心理需求，给予相应的心理支持和护理。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评估患者家庭支持情况，包括家属对患者的关心程度、家庭经济状况等，以制定相应的护理措施。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https://d.book118.com/788127012106006024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2024-08-31T22:38:07.766</cp:lastPrinted>
  <dcterms:created xsi:type="dcterms:W3CDTF">2024-08-31T14:38:07Z</dcterms:created>
  <dcterms:modified xsi:type="dcterms:W3CDTF">2024-08-31T14:38:09Z</dcterms:modified>
</cp:coreProperties>
</file>