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7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E9A0B-8055-4845-908E-AF9256F63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62317-3B5A-4A1E-8AB4-8469CB492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FB612-64F2-4BA3-BE13-9E40CA4E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D0CC4-69FC-47B8-93B6-50F1AC611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75FA95-7123-4741-B37E-7954C7139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01A45D-C7F0-4F40-B217-B58A4119F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6107A-6629-44AE-B094-562AFF8B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19CD6-5A6A-4B50-A201-5ED5632E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9C0FB-4BB1-408D-B979-0E0EF1C6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1DE59-1136-4BD0-9E6D-5AA7277EB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65C17-FF68-4899-BC4D-C2BF358F2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781" r:id="rId2"/>
    <p:sldLayoutId id="2147500782" r:id="rId3"/>
    <p:sldLayoutId id="2147500783" r:id="rId4"/>
    <p:sldLayoutId id="2147500784" r:id="rId5"/>
    <p:sldLayoutId id="2147500785" r:id="rId6"/>
    <p:sldLayoutId id="2147500786" r:id="rId7"/>
    <p:sldLayoutId id="2147500787" r:id="rId8"/>
    <p:sldLayoutId id="2147500788" r:id="rId9"/>
    <p:sldLayoutId id="2147500789" r:id="rId10"/>
    <p:sldLayoutId id="21475007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27076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2023年室内家装设计师年终总结及下一年计划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2023年工作总结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年度亮点与收获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行业趋势分析与洞察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下一年工作计划与目标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挑战与应对策略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完成项目数量及质量</a:t>
            </a:r>
            <a:endParaRPr lang="zh-CN" altLang="en-US"/>
          </a:p>
        </p:txBody>
      </p:sp>
      <p:sp>
        <p:nvSpPr>
          <p:cNvPr id="1049050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2023年最高质量项目：别墅设计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2023年共完成项目数量：10个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2023年项目平均质量评分：90分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2023年最低质量项目：公寓设计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2023年项目质量提升计划：加强团队协作，提高设计水平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客户满意度及反馈</a:t>
            </a:r>
            <a:endParaRPr lang="zh-CN" altLang="en-US"/>
          </a:p>
        </p:txBody>
      </p:sp>
      <p:sp>
        <p:nvSpPr>
          <p:cNvPr id="10491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客户满意度：2023年客户满意度调查结果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客户反馈：客户对设计师工作的评价和建议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客户满意度提升措施：针对客户反馈采取的改进措施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4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客户满意度目标：2024年客户满意度提升目标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团队协作及沟通</a:t>
            </a:r>
            <a:endParaRPr lang="zh-CN" altLang="en-US"/>
          </a:p>
        </p:txBody>
      </p:sp>
      <p:sp>
        <p:nvSpPr>
          <p:cNvPr id="104919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团队协作：与团队成员共同完成项目，提高工作效率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沟通方式：通过会议、邮件、电话等方式进行沟通，确保信息传递准确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问题解决：及时解决项目中遇到的问题，提高项目质量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团队建设：组织团队活动，提高团队凝聚力和协作能力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个人技能提升及突破</a:t>
            </a:r>
            <a:endParaRPr lang="zh-CN" altLang="en-US"/>
          </a:p>
        </p:txBody>
      </p:sp>
      <p:sp>
        <p:nvSpPr>
          <p:cNvPr id="10492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参加培训课程：如室内设计、建筑设计等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学习新技能：如3D建模、VR设计等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实践经验积累：如参与实际项目、参加设计比赛等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自我反思与改进：如总结设计经验、改进设计方法等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9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年度亮点与收获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成功案例展示</a:t>
            </a:r>
            <a:endParaRPr lang="zh-CN" altLang="en-US"/>
          </a:p>
        </p:txBody>
      </p:sp>
      <p:sp>
        <p:nvSpPr>
          <p:cNvPr id="10493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案例一：客户满意度高，设计风格独特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案例三：设计创新，获得行业奖项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案例四：团队合作，项目成功完成，客户满意度高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案例二：项目进度快，质量高，客户评价好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行业奖项及荣誉</a:t>
            </a:r>
            <a:endParaRPr lang="zh-CN" altLang="en-US"/>
          </a:p>
        </p:txBody>
      </p:sp>
      <p:sp>
        <p:nvSpPr>
          <p:cNvPr id="104945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获得2023年度室内设计行业最佳服务奖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获得2023年度室内设计行业最具潜力奖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获得2023年度室内设计行业最具创新奖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获得2023年度室内设计行业最佳团队奖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获得2023年度室内设计行业最具影响力奖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8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获得2023年度室内设计行业最佳设计奖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8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合作伙伴关系建立</a:t>
            </a:r>
            <a:endParaRPr lang="zh-CN" altLang="en-US"/>
          </a:p>
        </p:txBody>
      </p:sp>
      <p:sp>
        <p:nvSpPr>
          <p:cNvPr id="10495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与优质材料供应商合作，保证工程质量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与客户建立良好关系，提高客户满意度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与知名品牌合作，提升公司知名度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与优秀设计师合作，提高设计水平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个人成长与突破</a:t>
            </a:r>
            <a:endParaRPr lang="zh-CN" altLang="en-US"/>
          </a:p>
        </p:txBody>
      </p:sp>
      <p:sp>
        <p:nvSpPr>
          <p:cNvPr id="104959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专业技能提升：掌握了新的设计技巧和方法，提高了设计效率和质量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客户关系管理：与更多客户建立了良好的合作关系，提高了客户满意度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团队协作能力：与团队成员紧密合作，共同完成了多个项目，提高了团队协作能力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创新能力：提出了新的设计理念和创意，提高了设计作品的创新性和竞争力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6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行业趋势分析与洞察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室内家装市场动态</a:t>
            </a:r>
            <a:endParaRPr lang="zh-CN" altLang="en-US"/>
          </a:p>
        </p:txBody>
      </p:sp>
      <p:sp>
        <p:nvSpPr>
          <p:cNvPr id="10497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材料创新：新型环保材料、智能家居设备等成为室内家装市场的新宠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竞争格局：大型家装公司占据市场主导地位，中小型公司面临生存压力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市场需求：随着人们生活水平的提高，对室内家装的需求也在不断增加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设计趋势：简约、环保、智能成为室内家装设计的主流趋势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消费者需求变化趋势</a:t>
            </a:r>
            <a:endParaRPr lang="zh-CN" altLang="en-US"/>
          </a:p>
        </p:txBody>
      </p:sp>
      <p:sp>
        <p:nvSpPr>
          <p:cNvPr id="104980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环保意识增强：消费者更加关注环保、健康、可持续的家装材料和设计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个性化需求增加：消费者更加注重个性化、定制化的家装设计和服务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智能家居需求增长：消费者对智能家居产品的需求逐渐增加，希望实现家居智能化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注重空间利用：消费者更加注重空间的合理利用和优化，提高家居空间的利用率和舒适度。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https://d.book118.com/788127076101006031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2023年室内家装设计师年终总结及下一年计划</vt:lpstr>
      <vt:lpstr>目录</vt:lpstr>
      <vt:lpstr>目录</vt:lpstr>
      <vt:lpstr>2023年工作总结</vt:lpstr>
      <vt:lpstr>完成项目数量及质量</vt:lpstr>
      <vt:lpstr>客户满意度及反馈</vt:lpstr>
      <vt:lpstr>团队协作及沟通</vt:lpstr>
      <vt:lpstr>个人技能提升及突破</vt:lpstr>
      <vt:lpstr>年度亮点与收获</vt:lpstr>
      <vt:lpstr>成功案例展示</vt:lpstr>
      <vt:lpstr>行业奖项及荣誉</vt:lpstr>
      <vt:lpstr>合作伙伴关系建立</vt:lpstr>
      <vt:lpstr>个人成长与突破</vt:lpstr>
      <vt:lpstr>行业趋势分析与洞察</vt:lpstr>
      <vt:lpstr>室内家装市场动态</vt:lpstr>
      <vt:lpstr>消费者需求变化趋势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2024-09-08T15:19:42.221</cp:lastPrinted>
  <dcterms:created xsi:type="dcterms:W3CDTF">2024-09-08T07:19:42Z</dcterms:created>
  <dcterms:modified xsi:type="dcterms:W3CDTF">2024-09-08T07:19:45Z</dcterms:modified>
</cp:coreProperties>
</file>