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21D64-1089-45B5-A89A-58169312C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038B1-BAA7-4CF2-AA61-DDFD3BADF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CA432-2442-4675-8333-797945CE0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DBE4AA-0380-408A-89B1-C28B43E8A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F3A03E-6642-488D-8F1C-F1E546EAB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C0A68B-57C8-4C86-A601-6C330AE7E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3DD53F-3E92-4AEA-896B-28331B55C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5B7FB9-89FC-4D94-910B-948B58C48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FF88F1-40EC-4CF8-9289-189518516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9BA58-6EB1-4848-969F-F6738183D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434EC-D723-4F38-82D0-822CA24EC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3001006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生活垃圾分类科普讲座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生活垃圾分类概述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家庭生活垃圾分类实践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公共场所生活垃圾分类管理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生活垃圾分类处理技术介绍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生活垃圾分类政策法规及前景展望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生活垃圾分类概述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生活垃圾分类定义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将生活垃圾按照不同成分、属性、利用价值以及对环境的影响，分成不同类别，并采用适当的处理方式，实现垃圾减量、资源化和无害化的过程。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随着城市化进程的加速和人口数量的增长，生活垃圾产生量不断增加，给环境带来巨大压力。实施生活垃圾分类是缓解环境压力、促进可持续发展的重要措施。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我国生活垃圾分类起步较晚，但近年来政府加大了推进力度，各地纷纷出台相关法规和政策，推动生活垃圾分类工作取得了一定成效。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发达国家在生活垃圾分类方面起步较早，已经形成了较为完善的分类体系和处理设施。例如，日本、德国等国家的生活垃圾分类率已经达到了较高水平。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随着科技的不断进步和环保意识的提高，生活垃圾分类将向智能化、精细化方向发展。同时，政府、企业和公众将形成合力，共同推动生活垃圾分类事业的发展。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通过本次讲座，向听众普及生活垃圾分类的基本知识、分类方法和处理流程，提高听众的环保意识和垃圾分类能力。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讲座目的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分类是一项利国利民的事业，通过本次讲座的宣传和推广，有助于引导更多人参与到生活垃圾分类中来，共同为建设美丽家园贡献力量。同时，也有助于推动政府、企业和公众在生活垃圾分类方面的合作与交流，促进生活垃圾分类事业的持续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本次讲座目的与意义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332" r="333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生活垃圾主要来源于居民家庭、商业场所、办公区域等，包括厨余垃圾、可回收物、有害垃圾和其他垃圾。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垃圾来源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未经分类的垃圾会对环境造成污染，如占用土地、污染水源、影响空气质量等，同时还会浪费资源，影响城市形象。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垃圾来源与危害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生活垃圾分类应遵循减量化、资源化、无害化的原则，通过分类投放、分类收集、分类运输和分类处理等环节，实现垃圾的有效利用和环境的保护。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根据垃圾的性质和来源，生活垃圾可分为厨余垃圾、可回收物、有害垃圾和其他垃圾四类。居民在投放时应按照相应的标识和指引进行分类投放。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719" r="26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可回收物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其他垃圾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常见生活垃圾举例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包括废电池、废荧光灯管、废温度计、废血压计等对人体健康或自然环境造成直接或潜在危害的废弃物。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包括废纸、废塑料、废玻璃、废金属等可回收利用的废弃物。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包括剩菜剩饭、果皮果核、菜叶菜根等食品类废物。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包括除上述几类垃圾之外的砖瓦陶瓷、渣土、卫生间废纸等难以回收的废弃物。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家庭生活垃圾分类实践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77" r="537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厨余垃圾投放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塑料垃圾处理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有害垃圾处理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将剩菜剩饭、果皮等厨余垃圾沥干水分后，投放至厨余垃圾收集容器。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将塑料包装袋、一次性餐具等塑料垃圾清洗干净，投放至可回收物收集容器或指定投放点。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将废电池、废荧光灯管等有害垃圾投放至有害垃圾收集容器，注意轻放。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厨房垃圾处理技巧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客厅、卧室垃圾处理建议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将废纸、废书报等纸类垃圾投放至可回收物收集容器或指定投放点。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将玻璃瓶罐、平板玻璃等玻璃制品清洗干净后投放至可回收物收集容器。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将易拉罐、罐头盒等金属包装物清洗干净后投放至可回收物收集容器。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纸类垃圾处理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玻璃垃圾处理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金属垃圾处理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https://d.book118.com/788130010067006035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2024-09-14T08:12:00.772</cp:lastPrinted>
  <dcterms:created xsi:type="dcterms:W3CDTF">2024-09-14T00:12:00Z</dcterms:created>
  <dcterms:modified xsi:type="dcterms:W3CDTF">2024-09-14T00:12:02Z</dcterms:modified>
</cp:coreProperties>
</file>