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7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2AFC6-B1C2-4646-9EC2-9F2CB020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EF468-3F51-48C9-881F-465151381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1A6B1-8610-43FC-9C78-D1354D574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252D7-D8BD-41ED-B1EA-4C3E9C20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A2DE16-534F-4D63-8D7C-EB4EAE0F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D4853-248E-4D8A-8E09-8A51422F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65BFF-5760-4C23-AB16-A8BC03BE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D81C3-DCCB-481A-BAC7-172760CE2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06C84-A529-4156-AA9B-79375865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BD30D-661E-45BB-93DD-25531124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DABC-843C-481C-98EA-48D442D2C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747" r:id="rId2"/>
    <p:sldLayoutId id="2147508748" r:id="rId3"/>
    <p:sldLayoutId id="2147508749" r:id="rId4"/>
    <p:sldLayoutId id="2147508750" r:id="rId5"/>
    <p:sldLayoutId id="2147508751" r:id="rId6"/>
    <p:sldLayoutId id="2147508752" r:id="rId7"/>
    <p:sldLayoutId id="2147508753" r:id="rId8"/>
    <p:sldLayoutId id="2147508754" r:id="rId9"/>
    <p:sldLayoutId id="2147508755" r:id="rId10"/>
    <p:sldLayoutId id="21475087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0067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肠道微生态与健康关系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肠道微生态简介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肠道微生态与健康关系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肠道微生态研究方法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肠道微生态的调节与改善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肠道微生态与疾病预防和治疗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肠道微生态简介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肠道微生态组成</a:t>
            </a:r>
            <a:endParaRPr lang="zh-CN" altLang="en-US"/>
          </a:p>
        </p:txBody>
      </p:sp>
      <p:sp>
        <p:nvSpPr>
          <p:cNvPr id="104898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细菌：肠道微生态的主要组成部分，包括有益菌和有害菌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真菌：肠道微生态中的重要组成部分，有助于维持肠道健康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病毒：肠道微生态中的重要组成部分，有助于维持肠道健康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原生动物：肠道微生态中的重要组成部分，有助于维持肠道健康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益生菌：有益菌的一种，有助于维持肠道健康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益生元：有助于有益菌生长的物质，有助于维持肠道健康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肠道微生态功能</a:t>
            </a:r>
            <a:endParaRPr lang="zh-CN" altLang="en-US"/>
          </a:p>
        </p:txBody>
      </p:sp>
      <p:sp>
        <p:nvSpPr>
          <p:cNvPr id="10490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免疫调节：增强免疫系统，抵抗病原体入侵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消化吸收：帮助食物消化和吸收，提供能量和营养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代谢调节：参与糖、脂、蛋白质等代谢过程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神经调节：影响大脑功能，影响情绪和行为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肠道微生态平衡</a:t>
            </a:r>
            <a:endParaRPr lang="zh-CN" altLang="en-US"/>
          </a:p>
        </p:txBody>
      </p:sp>
      <p:sp>
        <p:nvSpPr>
          <p:cNvPr id="10491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肠道微生态的定义：肠道内各种微生物的平衡状态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肠道微生态的作用：参与消化、吸收、免疫等生理功能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肠道微生态失衡的原因：饮食、压力、药物等因素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肠道微生态失衡的影响：可能导致消化不良、免疫力下降等健康问题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肠道微生态失调</a:t>
            </a:r>
            <a:endParaRPr lang="zh-CN" altLang="en-US"/>
          </a:p>
        </p:txBody>
      </p:sp>
      <p:sp>
        <p:nvSpPr>
          <p:cNvPr id="10491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原因：饮食不规律、压力过大、抗生素滥用等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影响：导致营养吸收不良、免疫力下降等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治疗：调整饮食、补充益生菌、减少抗生素使用等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症状：消化不良、腹泻、便秘等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肠道微生态与健康关系</a:t>
            </a:r>
            <a:endParaRPr lang="zh-CN" altLang="en-US"/>
          </a:p>
        </p:txBody>
      </p:sp>
      <p:sp>
        <p:nvSpPr>
          <p:cNvPr id="104926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肠道微生态对营养吸收的影响</a:t>
            </a:r>
            <a:endParaRPr lang="zh-CN" altLang="en-US"/>
          </a:p>
        </p:txBody>
      </p:sp>
      <p:sp>
        <p:nvSpPr>
          <p:cNvPr id="10493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肠道微生态可以帮助消化和吸收食物中的营养成分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肠道微生态可以调节肠道内的pH值，促进营养物质的吸收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肠道微生态可以产生一些酶，帮助分解食物中的复杂成分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肠道微生态可以影响肠道黏膜的通透性，从而影响营养物质的吸收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肠道微生态与免疫系统</a:t>
            </a:r>
            <a:endParaRPr lang="zh-CN" altLang="en-US"/>
          </a:p>
        </p:txBody>
      </p:sp>
      <p:sp>
        <p:nvSpPr>
          <p:cNvPr id="10493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肠道微生态：肠道内的细菌、真菌、病毒等微生物群落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肠道微生态失衡与疾病：肠道微生态失衡可能导致免疫系统功能异常，引发各种疾病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肠道微生态与免疫系统的关系：肠道微生态影响免疫系统的功能，免疫系统调节肠道微生态的平衡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免疫系统：人体抵御疾病、保护健康的重要系统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肠道微生态与代谢性疾病</a:t>
            </a:r>
            <a:endParaRPr lang="zh-CN" altLang="en-US"/>
          </a:p>
        </p:txBody>
      </p:sp>
      <p:sp>
        <p:nvSpPr>
          <p:cNvPr id="10494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肠道菌群在代谢性疾病中的作用机制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肠道微生态失衡与肥胖、糖尿病等代谢性疾病的关系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调节肠道微生态的方法，如饮食、运动、益生菌等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肠道微生态与代谢性疾病的预防和治疗策略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肠道微生态与心理健康</a:t>
            </a:r>
            <a:endParaRPr lang="zh-CN" altLang="en-US"/>
          </a:p>
        </p:txBody>
      </p:sp>
      <p:sp>
        <p:nvSpPr>
          <p:cNvPr id="10495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肠道微生态对心理健康的影响：肠道菌群失衡可能导致抑郁、焦虑等心理问题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肠道微生态与情绪调节：肠道菌群可以通过神经递质、激素等途径影响情绪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肠道微生态与认知功能：肠道菌群对大脑发育、认知功能有重要影响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肠道微生态与压力应对：肠道菌群可以通过调节免疫系统、神经递质等途径帮助身体应对压力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肠道微生态研究方法</a:t>
            </a:r>
            <a:endParaRPr lang="zh-CN" altLang="en-US"/>
          </a:p>
        </p:txBody>
      </p:sp>
      <p:sp>
        <p:nvSpPr>
          <p:cNvPr id="104957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肠道微生物组学研究技术</a:t>
            </a:r>
            <a:endParaRPr lang="zh-CN" altLang="en-US"/>
          </a:p>
        </p:txBody>
      </p:sp>
      <p:sp>
        <p:nvSpPr>
          <p:cNvPr id="10496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16S rRNA基因测序：用于分析肠道微生物多样性和丰度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宏基因组学：研究肠道微生物基因组，了解其功能与代谢途径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代谢组学：分析肠道微生物代谢产物，了解其对宿主健康的影响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单细胞测序：研究肠道微生物个体的基因组和功能，揭示其多样性和特异性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肠道微生物组与宿主相互作用研究</a:t>
            </a:r>
            <a:endParaRPr lang="zh-CN" altLang="en-US"/>
          </a:p>
        </p:txBody>
      </p:sp>
      <p:sp>
        <p:nvSpPr>
          <p:cNvPr id="10496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研究意义：了解肠道微生物组与宿主之间的相互作用，为预防和治疗疾病提供新的思路和方法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研究方法：高通量测序技术、代谢组学、蛋白质组学等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研究内容：肠道微生物组与宿主之间的相互作用，包括营养物质代谢、免疫调节、疾病发生等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研究进展：已经发现了许多肠道微生物与宿主相互作用的关键分子和机制，但仍有许多未知领域需要进一步研究。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肠道微生物组与药物相互作用研究</a:t>
            </a:r>
            <a:endParaRPr lang="zh-CN" altLang="en-US"/>
          </a:p>
        </p:txBody>
      </p:sp>
      <p:sp>
        <p:nvSpPr>
          <p:cNvPr id="10497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研究目的：了解肠道微生物组与药物相互作用的关系，为药物开发和治疗提供依据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研究方法：采用高通量测序技术，分析肠道微生物组与药物相互作用的数据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研究结果：发现某些肠道微生物可以影响药物的吸收、代谢和排泄，从而影响药物疗效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研究意义：为个性化医疗提供依据，提高药物疗效，减少副作用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https://d.book118.com/788130067057006026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肠道微生态与健康关系</vt:lpstr>
      <vt:lpstr>目录</vt:lpstr>
      <vt:lpstr>添加章节标题</vt:lpstr>
      <vt:lpstr>肠道微生态简介</vt:lpstr>
      <vt:lpstr>肠道微生态组成</vt:lpstr>
      <vt:lpstr>肠道微生态功能</vt:lpstr>
      <vt:lpstr>肠道微生态平衡</vt:lpstr>
      <vt:lpstr>肠道微生态失调</vt:lpstr>
      <vt:lpstr>肠道微生态与健康关系</vt:lpstr>
      <vt:lpstr>肠道微生态对营养吸收的影响</vt:lpstr>
      <vt:lpstr>肠道微生态与免疫系统</vt:lpstr>
      <vt:lpstr>肠道微生态与代谢性疾病</vt:lpstr>
      <vt:lpstr>肠道微生态与心理健康</vt:lpstr>
      <vt:lpstr>肠道微生态研究方法</vt:lpstr>
      <vt:lpstr>肠道微生物组学研究技术</vt:lpstr>
      <vt:lpstr>肠道微生物组与宿主相互作用研究</vt:lpstr>
      <vt:lpstr>肠道微生物组与药物相互作用研究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2024-09-03T16:19:08.918</cp:lastPrinted>
  <dcterms:created xsi:type="dcterms:W3CDTF">2024-09-03T08:19:08Z</dcterms:created>
  <dcterms:modified xsi:type="dcterms:W3CDTF">2024-09-03T08:19:11Z</dcterms:modified>
</cp:coreProperties>
</file>