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570E4-8AD8-4785-8D8B-4C31DA42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035E9-835A-4230-8810-0FFCB3EE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A13AA-1A2B-4FD7-A757-4F83EF2BF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7B21C-61A4-4D72-9894-43952C264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EDB35B-A6AF-44EC-89F7-13B59081C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116D4A-79DE-4318-8FF6-B56DBA541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6F083A-1FF3-4B3D-8152-646414A76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FDC9D-B9E6-4535-AA05-F8DB30862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23847-FA81-445A-985D-454D36BCF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96E79-8F07-4D21-A9F1-E76C56472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37A8C-FF36-4A58-8340-4B0DC4BB9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131101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畸胎瘤护理疾病查房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畸胎瘤疾病查房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畸胎瘤概述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畸胎瘤是一种来源于生殖细胞的肿瘤，可发生在卵巢、睾丸、骶尾部和腹膜后等多个部位。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畸胎瘤可分为良性畸胎瘤和恶性畸胎瘤，其中良性畸胎瘤又可分为成熟畸胎瘤和未成熟畸胎瘤。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417" b="1141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畸胎瘤的病因尚不明确，可能与遗传、环境、内分泌等多种因素有关。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畸胎瘤的发生可能与生殖细胞的异常分化、分裂和发育有关。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畸胎瘤的症状因部位和性质而异，常见的症状包括腹部肿块、疼痛、压迫症状、内分泌症状等。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畸胎瘤的诊断主要依靠影像学检查和病理学检查，其中病理学检查是确诊畸胎瘤的依据。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畸胎瘤护理常规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畸胎瘤患者在手术前往往存在焦虑、恐惧等心理，护理人员应积极与患者沟通，提供心理支持，帮助患者树立信心。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全面评估患者的身体状况，了解患者的病情和手术方式，为手术做好充分准备。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指导患者完成各项术前检查，如心电图、血常规、尿常规等，并告知患者术前注意事项，如禁食、禁水等。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术后密切监测患者的生命体征，包括心率、血压、呼吸等，及时发现并处理异常情况。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引流管护理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评估患者的疼痛程度，采取适当的疼痛缓解措施，如药物治疗、物理治疗等。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妥善固定引流管，保持引流管的通畅，观察引流液的颜色、量和性状，及时发现并处理异常情况。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指导患者合理安排饮食，保证营养均衡，避免刺激性食物和饮料。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根据患者的身体状况和手术方式，指导患者适当休息和活动，逐渐恢复日常生活和工作。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告知患者定期复查的重要性，指导患者按时到医院进行复查，以便及时发现并处理异常情况。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畸胎瘤疾病查房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https://d.book118.com/788131101115006034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2024-09-13T06:31:40.686</cp:lastPrinted>
  <dcterms:created xsi:type="dcterms:W3CDTF">2024-09-12T22:31:40Z</dcterms:created>
  <dcterms:modified xsi:type="dcterms:W3CDTF">2024-09-12T22:31:42Z</dcterms:modified>
</cp:coreProperties>
</file>