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040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50.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102DA1-BB99-4EE9-B471-2B4A20024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A6C20-A312-4322-ACCA-9BA013BB9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7D97EF-AF1B-4E46-ABAC-9F5E09A616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9ECE2B-8B9A-4F50-BB7A-D10FD1840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299F4B-C34E-4B78-AA80-10B13C1FB3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1AE8B7-0979-4D52-AC27-64EC336863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DA0834-C0EC-4DF8-9861-23238F32B6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87A1B6-2C44-4BAE-897C-9ACA3DF08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8BF26B-F392-49D8-8890-D14364C0F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F54699-50A9-46E3-B129-1E1DD292A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4B42D-943C-468F-A47E-548813047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0393" r:id="rId2"/>
    <p:sldLayoutId id="2147500394" r:id="rId3"/>
    <p:sldLayoutId id="2147500395" r:id="rId4"/>
    <p:sldLayoutId id="2147500396" r:id="rId5"/>
    <p:sldLayoutId id="2147500397" r:id="rId6"/>
    <p:sldLayoutId id="2147500398" r:id="rId7"/>
    <p:sldLayoutId id="2147500399" r:id="rId8"/>
    <p:sldLayoutId id="2147500400" r:id="rId9"/>
    <p:sldLayoutId id="2147500401" r:id="rId10"/>
    <p:sldLayoutId id="2147500402"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tags" Target="../tags/tag171.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3302204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找果子的刺猬</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单击添加目录项标题</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刺猬的形象特征</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刺猬在美术作品中的表现</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找果子的刺猬创作背景</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找果子的刺猬的艺术特色</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找果子的刺猬的审美体验</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刺猬的形象特征</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82" name="标题 1"/>
          <p:cNvSpPr>
            <a:spLocks noGrp="1"/>
          </p:cNvSpPr>
          <p:nvPr>
            <p:ph type="title"/>
          </p:nvPr>
        </p:nvSpPr>
        <p:spPr/>
        <p:txBody>
          <a:bodyPr/>
          <a:lstStyle/>
          <a:p>
            <a:r>
              <a:rPr lang="zh-CN" altLang="en-US"/>
              <a:t>刺猬的外貌特征</a:t>
            </a:r>
            <a:endParaRPr lang="zh-CN" altLang="en-US"/>
          </a:p>
        </p:txBody>
      </p:sp>
      <p:sp>
        <p:nvSpPr>
          <p:cNvPr id="104928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8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9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9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9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0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刺猬的四肢较短小爪子较为锐利有助于刺猬挖洞和攀爬。</a:t>
            </a:r>
            <a:endParaRPr lang="zh-CN" altLang="en-US" sz="2400">
              <a:latin typeface="+mn-ea"/>
              <a:ea typeface="+mn-ea"/>
            </a:endParaRPr>
          </a:p>
        </p:txBody>
      </p:sp>
      <p:sp>
        <p:nvSpPr>
          <p:cNvPr id="104930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刺猬的尾巴较短隐藏在刺丛中不易被发现。</a:t>
            </a:r>
            <a:endParaRPr lang="zh-CN" altLang="en-US" sz="2400">
              <a:latin typeface="+mn-ea"/>
              <a:ea typeface="+mn-ea"/>
            </a:endParaRPr>
          </a:p>
        </p:txBody>
      </p:sp>
      <p:sp>
        <p:nvSpPr>
          <p:cNvPr id="104930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刺猬身上长满了硬刺呈圆锥形短而密集刺的颜色为暗灰色或浅棕色。</a:t>
            </a:r>
            <a:endParaRPr lang="zh-CN" altLang="en-US" sz="2400">
              <a:latin typeface="+mn-ea"/>
              <a:ea typeface="+mn-ea"/>
            </a:endParaRPr>
          </a:p>
        </p:txBody>
      </p:sp>
      <p:sp>
        <p:nvSpPr>
          <p:cNvPr id="104930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刺猬的头部相对较小眼睛和耳朵都较小嘴巴较长牙齿较为锋利。</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40" name="标题 1"/>
          <p:cNvSpPr>
            <a:spLocks noGrp="1"/>
          </p:cNvSpPr>
          <p:nvPr>
            <p:ph type="title"/>
          </p:nvPr>
        </p:nvSpPr>
        <p:spPr/>
        <p:txBody>
          <a:bodyPr/>
          <a:lstStyle/>
          <a:p>
            <a:r>
              <a:rPr lang="zh-CN" altLang="en-US"/>
              <a:t>刺猬的生活习性</a:t>
            </a:r>
            <a:endParaRPr lang="zh-CN" altLang="en-US"/>
          </a:p>
        </p:txBody>
      </p:sp>
      <p:sp>
        <p:nvSpPr>
          <p:cNvPr id="1049342"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4"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6"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8"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0"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2"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4"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6"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8"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0"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2"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4"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6"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8"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0"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2"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4"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6"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8"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夜间活动：刺猬在夜间活动以昆虫、蠕虫和小型哺乳动物为食。</a:t>
            </a:r>
            <a:endParaRPr lang="zh-CN" altLang="en-US" sz="1200" spc="150">
              <a:solidFill>
                <a:schemeClr val="tx1">
                  <a:lumMod val="65000"/>
                  <a:lumOff val="35000"/>
                </a:schemeClr>
              </a:solidFill>
              <a:latin typeface="+mn-ea"/>
              <a:sym typeface="+mn-ea"/>
            </a:endParaRPr>
          </a:p>
        </p:txBody>
      </p:sp>
      <p:sp>
        <p:nvSpPr>
          <p:cNvPr id="1049380"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繁殖习性：刺猬通常在春季繁殖每胎通常产仔2-18只。</a:t>
            </a:r>
            <a:endParaRPr lang="zh-CN" altLang="en-US" sz="1200" spc="150">
              <a:solidFill>
                <a:schemeClr val="tx1">
                  <a:lumMod val="65000"/>
                  <a:lumOff val="35000"/>
                </a:schemeClr>
              </a:solidFill>
              <a:latin typeface="+mn-ea"/>
              <a:sym typeface="+mn-ea"/>
            </a:endParaRPr>
          </a:p>
        </p:txBody>
      </p:sp>
      <p:sp>
        <p:nvSpPr>
          <p:cNvPr id="104938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穴居生活：刺猬通常住在土穴中以保持干燥和温暖。</a:t>
            </a:r>
            <a:endParaRPr lang="zh-CN" altLang="en-US" sz="1200" spc="150">
              <a:solidFill>
                <a:schemeClr val="tx1">
                  <a:lumMod val="65000"/>
                  <a:lumOff val="35000"/>
                </a:schemeClr>
              </a:solidFill>
              <a:latin typeface="+mn-ea"/>
              <a:sym typeface="+mn-ea"/>
            </a:endParaRPr>
          </a:p>
        </p:txBody>
      </p:sp>
      <p:sp>
        <p:nvSpPr>
          <p:cNvPr id="1049384"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刺的用途：刺猬的刺不仅可以用来保护自己还可以用来储存食物。</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418" name="标题 1"/>
          <p:cNvSpPr>
            <a:spLocks noGrp="1"/>
          </p:cNvSpPr>
          <p:nvPr>
            <p:ph type="title"/>
          </p:nvPr>
        </p:nvSpPr>
        <p:spPr/>
        <p:txBody>
          <a:bodyPr/>
          <a:lstStyle/>
          <a:p>
            <a:r>
              <a:rPr lang="zh-CN" altLang="en-US"/>
              <a:t>刺猬的食性特点</a:t>
            </a:r>
            <a:endParaRPr lang="zh-CN" altLang="en-US"/>
          </a:p>
        </p:txBody>
      </p:sp>
      <p:sp>
        <p:nvSpPr>
          <p:cNvPr id="104942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2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2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2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2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刺猬的食性与其栖息地密切相关不同地区的刺猬食性略有差异。</a:t>
            </a:r>
            <a:endParaRPr lang="zh-CN" altLang="en-US" sz="1400" spc="150">
              <a:solidFill>
                <a:schemeClr val="tx1"/>
              </a:solidFill>
              <a:effectLst/>
              <a:latin typeface="+mn-ea"/>
              <a:sym typeface="+mn-ea"/>
            </a:endParaRPr>
          </a:p>
        </p:txBody>
      </p:sp>
      <p:sp>
        <p:nvSpPr>
          <p:cNvPr id="104943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刺猬是杂食性动物以昆虫、蠕虫、小型哺乳动物、鸟蛋、水果等为食。</a:t>
            </a:r>
            <a:endParaRPr lang="zh-CN" altLang="en-US" sz="1400" spc="150">
              <a:solidFill>
                <a:schemeClr val="tx1"/>
              </a:solidFill>
              <a:effectLst/>
              <a:latin typeface="+mn-ea"/>
              <a:sym typeface="+mn-ea"/>
            </a:endParaRPr>
          </a:p>
        </p:txBody>
      </p:sp>
      <p:sp>
        <p:nvSpPr>
          <p:cNvPr id="104943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刺猬的消化系统较为特殊能够消化昆虫外壳等难以消化的物质。</a:t>
            </a:r>
            <a:endParaRPr lang="zh-CN" altLang="en-US" sz="1400" spc="150">
              <a:solidFill>
                <a:schemeClr val="tx1"/>
              </a:solidFill>
              <a:effectLst/>
              <a:latin typeface="+mn-ea"/>
              <a:sym typeface="+mn-ea"/>
            </a:endParaRPr>
          </a:p>
        </p:txBody>
      </p:sp>
      <p:sp>
        <p:nvSpPr>
          <p:cNvPr id="104943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刺猬的食量较大每天需要摄取相当多的营养以保证其生长和生存。</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68" name="标题"/>
          <p:cNvSpPr>
            <a:spLocks noGrp="1"/>
          </p:cNvSpPr>
          <p:nvPr>
            <p:ph type="title"/>
            <p:custDataLst>
              <p:tags r:id="rId2"/>
            </p:custDataLst>
          </p:nvPr>
        </p:nvSpPr>
        <p:spPr>
          <a:xfrm>
            <a:off x="1526400" y="3137808"/>
            <a:ext cx="9144000" cy="2006395"/>
          </a:xfrm>
        </p:spPr>
        <p:txBody>
          <a:bodyPr/>
          <a:lstStyle/>
          <a:p>
            <a:r>
              <a:rPr lang="zh-CN" altLang="en-US"/>
              <a:t>刺猬在美术作品中的表现</a:t>
            </a:r>
            <a:endParaRPr lang="zh-CN" altLang="en-US"/>
          </a:p>
        </p:txBody>
      </p:sp>
      <p:sp>
        <p:nvSpPr>
          <p:cNvPr id="1049470"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52" name="标题 1"/>
          <p:cNvSpPr>
            <a:spLocks noGrp="1"/>
          </p:cNvSpPr>
          <p:nvPr>
            <p:ph type="title"/>
          </p:nvPr>
        </p:nvSpPr>
        <p:spPr/>
        <p:txBody>
          <a:bodyPr/>
          <a:lstStyle/>
          <a:p>
            <a:r>
              <a:rPr lang="zh-CN" altLang="en-US"/>
              <a:t>刺猬作为创作题材的意义</a:t>
            </a:r>
            <a:endParaRPr lang="zh-CN" altLang="en-US"/>
          </a:p>
        </p:txBody>
      </p:sp>
      <p:sp>
        <p:nvSpPr>
          <p:cNvPr id="1049554"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56"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558"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刺猬形象独特具有很高的辨识度能够吸引观众的注意力。</a:t>
            </a:r>
            <a:endParaRPr lang="zh-CN" altLang="en-US" sz="2000" spc="200">
              <a:solidFill>
                <a:schemeClr val="tx1">
                  <a:lumMod val="85000"/>
                  <a:lumOff val="15000"/>
                </a:schemeClr>
              </a:solidFill>
              <a:latin typeface="+mn-ea"/>
              <a:sym typeface="+mn-ea"/>
            </a:endParaRPr>
          </a:p>
        </p:txBody>
      </p:sp>
      <p:sp>
        <p:nvSpPr>
          <p:cNvPr id="104956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62"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64"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刺猬身上的刺具有象征意义可以表达出防御、保护、尖锐等意象引发观众的共鸣和思考。</a:t>
            </a:r>
            <a:endParaRPr lang="zh-CN" altLang="en-US" sz="2000" spc="200">
              <a:solidFill>
                <a:schemeClr val="tx1">
                  <a:lumMod val="85000"/>
                  <a:lumOff val="15000"/>
                </a:schemeClr>
              </a:solidFill>
              <a:latin typeface="+mn-ea"/>
              <a:sym typeface="+mn-ea"/>
            </a:endParaRPr>
          </a:p>
        </p:txBody>
      </p:sp>
      <p:sp>
        <p:nvSpPr>
          <p:cNvPr id="1049566"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68"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70"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刺猬在传统文化中有着吉祥、长寿的寓意符合人们的审美观念和价值取向。</a:t>
            </a:r>
            <a:endParaRPr lang="zh-CN" altLang="en-US" sz="2000" spc="200">
              <a:solidFill>
                <a:schemeClr val="tx1">
                  <a:lumMod val="85000"/>
                  <a:lumOff val="15000"/>
                </a:schemeClr>
              </a:solidFill>
              <a:latin typeface="+mn-ea"/>
              <a:sym typeface="+mn-ea"/>
            </a:endParaRPr>
          </a:p>
        </p:txBody>
      </p:sp>
      <p:sp>
        <p:nvSpPr>
          <p:cNvPr id="1049572"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574"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576"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刺猬形象可以用于多种艺术形式如绘画、雕塑、手工艺等具有很高的艺术价值和收藏价值。</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610" name="标题 1"/>
          <p:cNvSpPr>
            <a:spLocks noGrp="1"/>
          </p:cNvSpPr>
          <p:nvPr>
            <p:ph type="title"/>
          </p:nvPr>
        </p:nvSpPr>
        <p:spPr/>
        <p:txBody>
          <a:bodyPr/>
          <a:lstStyle/>
          <a:p>
            <a:r>
              <a:rPr lang="zh-CN" altLang="en-US"/>
              <a:t>刺猬在绘画作品中的表现手法</a:t>
            </a:r>
            <a:endParaRPr lang="zh-CN" altLang="en-US"/>
          </a:p>
        </p:txBody>
      </p:sp>
      <p:sp>
        <p:nvSpPr>
          <p:cNvPr id="104961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刺猬的形态特征：刺猬身体呈圆形刺呈针状颜色多为棕色或灰色形象独特</a:t>
            </a:r>
            <a:endParaRPr lang="zh-CN" altLang="en-US" sz="2000" spc="150">
              <a:solidFill>
                <a:schemeClr val="tx1">
                  <a:lumMod val="85000"/>
                  <a:lumOff val="15000"/>
                </a:schemeClr>
              </a:solidFill>
              <a:latin typeface="+mn-ea"/>
              <a:sym typeface="+mn-ea"/>
            </a:endParaRPr>
          </a:p>
        </p:txBody>
      </p:sp>
      <p:sp>
        <p:nvSpPr>
          <p:cNvPr id="104961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刺猬的表情和动作：刺猬在绘画作品中常被赋予不同的表情和动作如微笑、哭泣、打盹等以表现其性格特点</a:t>
            </a:r>
            <a:endParaRPr lang="zh-CN" altLang="en-US" sz="2000" spc="150">
              <a:solidFill>
                <a:schemeClr val="tx1">
                  <a:lumMod val="85000"/>
                  <a:lumOff val="15000"/>
                </a:schemeClr>
              </a:solidFill>
              <a:latin typeface="+mn-ea"/>
              <a:sym typeface="+mn-ea"/>
            </a:endParaRPr>
          </a:p>
        </p:txBody>
      </p:sp>
      <p:sp>
        <p:nvSpPr>
          <p:cNvPr id="104962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刺猬的寓意和象征意义：刺猬在绘画作品中常被视为勇气、坚韧和独立的象征也常被用来表达孤独、保护和警惕等主题</a:t>
            </a:r>
            <a:endParaRPr lang="zh-CN" altLang="en-US" sz="2000" spc="150">
              <a:solidFill>
                <a:schemeClr val="tx1">
                  <a:lumMod val="85000"/>
                  <a:lumOff val="15000"/>
                </a:schemeClr>
              </a:solidFill>
              <a:latin typeface="+mn-ea"/>
              <a:sym typeface="+mn-ea"/>
            </a:endParaRPr>
          </a:p>
        </p:txBody>
      </p:sp>
      <p:sp>
        <p:nvSpPr>
          <p:cNvPr id="104963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3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刺猬的绘画技巧和风格：刺猬在绘画作品中可以通过不同的绘画技巧和风格来表现如素描、水彩、油画等以突出其形象特点和主题思想</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68" name="标题 1"/>
          <p:cNvSpPr>
            <a:spLocks noGrp="1"/>
          </p:cNvSpPr>
          <p:nvPr>
            <p:ph type="title"/>
          </p:nvPr>
        </p:nvSpPr>
        <p:spPr/>
        <p:txBody>
          <a:bodyPr/>
          <a:lstStyle/>
          <a:p>
            <a:r>
              <a:rPr lang="zh-CN" altLang="en-US"/>
              <a:t>刺猬在雕塑作品中的表现手法</a:t>
            </a:r>
            <a:endParaRPr lang="zh-CN" altLang="en-US"/>
          </a:p>
        </p:txBody>
      </p:sp>
      <p:sp>
        <p:nvSpPr>
          <p:cNvPr id="1049670"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形态特征：刺猬的体型和刺的特征在雕塑中得到真实再现突出其独特的美感。</a:t>
            </a:r>
            <a:endParaRPr lang="zh-CN" altLang="en-US" sz="1200" spc="150">
              <a:solidFill>
                <a:schemeClr val="tx1">
                  <a:lumMod val="85000"/>
                  <a:lumOff val="15000"/>
                </a:schemeClr>
              </a:solidFill>
              <a:latin typeface="+mn-ea"/>
              <a:sym typeface="+mn-ea"/>
            </a:endParaRPr>
          </a:p>
        </p:txBody>
      </p:sp>
      <p:sp>
        <p:nvSpPr>
          <p:cNvPr id="1049672"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4"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6"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材质选择：为了表现刺猬的质感雕塑家通常会选择硬质材料如铜或钢材。</a:t>
            </a:r>
            <a:endParaRPr lang="zh-CN" altLang="en-US" sz="1200" spc="150">
              <a:solidFill>
                <a:schemeClr val="tx1">
                  <a:lumMod val="85000"/>
                  <a:lumOff val="15000"/>
                </a:schemeClr>
              </a:solidFill>
              <a:latin typeface="+mn-ea"/>
              <a:sym typeface="+mn-ea"/>
            </a:endParaRPr>
          </a:p>
        </p:txBody>
      </p:sp>
      <p:sp>
        <p:nvSpPr>
          <p:cNvPr id="1049678"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0"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2"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细节处理：刺猬的刺在雕塑上被精细刻画呈现出逼真的视觉效果。</a:t>
            </a:r>
            <a:endParaRPr lang="zh-CN" altLang="en-US" sz="1200" spc="150">
              <a:solidFill>
                <a:schemeClr val="tx1">
                  <a:lumMod val="85000"/>
                  <a:lumOff val="15000"/>
                </a:schemeClr>
              </a:solidFill>
              <a:latin typeface="+mn-ea"/>
              <a:sym typeface="+mn-ea"/>
            </a:endParaRPr>
          </a:p>
        </p:txBody>
      </p:sp>
      <p:sp>
        <p:nvSpPr>
          <p:cNvPr id="1049684"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6"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8"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艺术风格：刺猬的雕塑作品可以根据艺术家的风格进行个性化创作可以是抽象或具象的表现形式。</a:t>
            </a:r>
            <a:endParaRPr lang="zh-CN" altLang="en-US" sz="1200" spc="150">
              <a:solidFill>
                <a:schemeClr val="tx1">
                  <a:lumMod val="85000"/>
                  <a:lumOff val="15000"/>
                </a:schemeClr>
              </a:solidFill>
              <a:latin typeface="+mn-ea"/>
              <a:sym typeface="+mn-ea"/>
            </a:endParaRPr>
          </a:p>
        </p:txBody>
      </p:sp>
      <p:sp>
        <p:nvSpPr>
          <p:cNvPr id="1049690"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92"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26" name="标题"/>
          <p:cNvSpPr>
            <a:spLocks noGrp="1"/>
          </p:cNvSpPr>
          <p:nvPr>
            <p:ph type="title"/>
            <p:custDataLst>
              <p:tags r:id="rId2"/>
            </p:custDataLst>
          </p:nvPr>
        </p:nvSpPr>
        <p:spPr>
          <a:xfrm>
            <a:off x="1526400" y="3137808"/>
            <a:ext cx="9144000" cy="2006395"/>
          </a:xfrm>
        </p:spPr>
        <p:txBody>
          <a:bodyPr/>
          <a:lstStyle/>
          <a:p>
            <a:r>
              <a:rPr lang="zh-CN" altLang="en-US"/>
              <a:t>找果子的刺猬创作背景</a:t>
            </a:r>
            <a:endParaRPr lang="zh-CN" altLang="en-US"/>
          </a:p>
        </p:txBody>
      </p:sp>
      <p:sp>
        <p:nvSpPr>
          <p:cNvPr id="1049728"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https://d.book118.com/788133022047006025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10.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4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5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找果子的刺猬</vt:lpstr>
      <vt:lpstr>目录</vt:lpstr>
      <vt:lpstr>单击此处添加章节标题</vt:lpstr>
      <vt:lpstr>刺猬的形象特征</vt:lpstr>
      <vt:lpstr>刺猬的外貌特征</vt:lpstr>
      <vt:lpstr>刺猬的生活习性</vt:lpstr>
      <vt:lpstr>刺猬的食性特点</vt:lpstr>
      <vt:lpstr>刺猬在美术作品中的表现</vt:lpstr>
      <vt:lpstr>刺猬作为创作题材的意义</vt:lpstr>
      <vt:lpstr>刺猬在绘画作品中的表现手法</vt:lpstr>
      <vt:lpstr>刺猬在雕塑作品中的表现手法</vt:lpstr>
      <vt:lpstr>找果子的刺猬创作背景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2024-09-01T23:04:49.945</cp:lastPrinted>
  <dcterms:created xsi:type="dcterms:W3CDTF">2024-09-01T15:04:49Z</dcterms:created>
  <dcterms:modified xsi:type="dcterms:W3CDTF">2024-09-01T15:04:52Z</dcterms:modified>
</cp:coreProperties>
</file>