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B5502-31B2-43AE-94C2-7A1E7744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9168A-E752-48F4-BF28-CA6CFB3B2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6AE06-C48B-4654-AA2C-DA80B84CC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3C52D-1D09-41C8-A0B5-BFCD7D294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26D06C-D52E-4833-B6D3-1B15F8537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B7D791-DB3E-4AD6-A7CC-02BD20342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3EAA51-32D0-4FC2-BFB1-053C0DDD5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4E10E-645C-429A-855D-D92ACBBD7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4AF5D-ADAC-4956-A29D-2EB72A69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7449D-6500-410C-A77A-A24C154B3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07E1A-2422-4DB9-899D-0564681B1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3063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粮食储存与防灾演练模拟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防灾演练的重要性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防灾演练模拟的准备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防灾演练的实施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粮食储存与防灾演练的结合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根据粮食种类和储存期限，选择合适的仓库类型，如平房仓、楼房仓、立筒仓等。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仓库设施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确保仓库有良好的通风、防潮、防鼠、防虫等设施，以及合适的货架和装卸设备。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仓库布局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合理规划仓库布局，提高空间利用率，便于粮食的进出和保管。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粮食储存设施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粮食储存方法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将粮食干燥至安全水分以下，创造不利于微生物和害虫生长的环境。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通过自然通风或机械通风，降低粮仓内的温度和湿度，保持粮食干燥。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将粮食储存在低温环境下，延缓粮食的陈化和变质过程。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将粮食密封储存在缺氧或无氧环境下，抑制微生物和害虫的生长。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干燥储存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通风储存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低温储存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密闭储存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08" r="173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定期检查粮仓内的温度、湿度、气体成分等指标，及时发现异常情况。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粮情监测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定期对粮食进行品质检测，如水分、脂肪酸值、蛋白质等指标，确保粮食质量。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采取有效措施防止粮食霉变和毒害，如使用防霉剂、熏蒸剂等。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防霉防毒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制定应急处理预案，如发生粮仓火灾、地震等突发事件时，能够迅速采取有效措施，减少损失。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粮食储存安全与质量控制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防灾演练的重要性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自然灾害如洪涝、干旱等会导致粮食减产，影响粮食供应。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粮食减产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粮食质量下降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粮食供应链中断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受灾地区粮食容易受潮、霉变，导致品质下降，甚至产生有毒物质。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灾害可能破坏道路、桥梁等基础设施，导致粮食运输受阻。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灾害对粮食安全的影响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通过模拟演练，提高应对灾害的快速反应和处置能力。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及时采取应对措施，可以最大程度地减少灾害对粮食安全的损失。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减少损失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确保灾后粮食供应，满足受灾群众的基本生活需求。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保障民生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防灾演练的目的和意义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桌面演练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实地演练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综合演练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防灾演练的种类和内容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135" r="1813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880" r="1588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模拟灾害发生后的应对措施，包括紧急救援、物资调配等。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通过桌面推演的方式，模拟应对灾害的流程和协作。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在类似灾害环境的场地进行实地演练，提高应对能力。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结合模拟、桌面和实地演练，全面检验应对灾害的能力。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防灾演练模拟的准备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模拟场景的选择与设计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模拟场景应具有代表性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选择的模拟场景应能代表可能发生的灾害类型，以便于演练人员更好地了解和应对。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场景设计要真实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模拟场景的设计应尽可能地接近真实情况，包括场地布置、物资准备等，以提高演练的真实性和有效性。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根据模拟场景的需求，准备充足的物资，包括但不限于食品、水、急救用品、照明设备等。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确保所有物资的质量符合标准，不会对演练人员造成伤害。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演练物资的准备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物资质量要保证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物资种类要齐全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https://d.book118.com/788133063072006031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2024-09-08T12:42:42.502</cp:lastPrinted>
  <dcterms:created xsi:type="dcterms:W3CDTF">2024-09-08T04:42:42Z</dcterms:created>
  <dcterms:modified xsi:type="dcterms:W3CDTF">2024-09-08T04:42:44Z</dcterms:modified>
</cp:coreProperties>
</file>