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C1019-DA62-46E1-958E-5065EFEB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EA3A6-96FB-4F6F-892E-977EE676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C40CF-4BB8-4DC7-82A8-2EA8819F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4A7F6-3469-4283-A28B-87E4746D3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ABE94-BDF4-4230-8B8E-6AA0B1EB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F8C03-4D7E-40CA-ACEC-B0373F08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57D83-E128-461E-8030-1E97CBC8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8C55C-250B-4219-AC1E-7C33E8649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F7608-C4BE-4AE0-88D2-CF591D22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44F77-D0B0-4E05-8044-86F52AC4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43F18-F779-4CD4-A54D-586DC8E82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400114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《叶神促销访谈报告》ppt课件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深入了解叶神促销的策略、实施过程和效果，为其他企业提供参考和借鉴。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随着市场竞争的加剧，促销成为企业提高销售额和市场份额的重要手段。叶神作为一家知名企业，其促销策略具有很高的研究价值。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为了获取第一手资料，了解叶神促销的实际情况，探究其成功背后的原因和经验。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通过访谈，可以为企业提供实用的促销策略建议，帮助企业更好地应对市场竞争，提高销售业绩。同时，也为学术研究提供了宝贵的案例资料。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访谈的动机和意义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访谈问题的设计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访谈问题要紧扣主题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确保问题与叶神促销活动相关，能够深入了解访谈对象的观点和经验。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问题应具有针对性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针对不同访谈对象设计不同的问题，以适应其背景和角色。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避免引导性问题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尽量提出开放性问题，避免让访谈对象给出预设答案。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选择在叶神促销活动中具有代表性的访谈对象，以便更好地了解整体情况。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可接触性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考虑不同背景、职位和经验的访谈对象，以获得更全面的视角。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确保能够顺利联系到访谈对象，并安排合适的时间进行访谈。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访谈对象的选择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收集相关行业资料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了解访谈对象所在行业的趋势、竞争情况等，以便更好地与其交流。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准备访谈提纲和问卷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根据访谈目的和问题设计，准备相应的访谈提纲和问卷，确保访谈过程有条理。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研究叶神促销活动的背景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了解活动的历史、目标、策略等，以便更好地理解访谈对象的观点。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访谈前的资料收集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总结词：详细记录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详细描述：在访谈过程中，需要详细记录访谈的时间和地点，包括具体日期、开始时间和结束时间，以及访谈的地点和环境情况。这些信息有助于后续的资料整理和报告编写。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访谈的时间和地点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https://d.book118.com/788134001141006032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2024-09-10T15:22:35.896</cp:lastPrinted>
  <dcterms:created xsi:type="dcterms:W3CDTF">2024-09-10T07:22:35Z</dcterms:created>
  <dcterms:modified xsi:type="dcterms:W3CDTF">2024-09-10T07:22:37Z</dcterms:modified>
</cp:coreProperties>
</file>