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6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B4C3C-FBBD-4FF1-885B-547F55B7939A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B4C3C-FBBD-4FF1-885B-547F55B7939A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B4C3C-FBBD-4FF1-885B-547F55B7939A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B4C3C-FBBD-4FF1-885B-547F55B7939A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B4C3C-FBBD-4FF1-885B-547F55B7939A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B4C3C-FBBD-4FF1-885B-547F55B7939A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B4C3C-FBBD-4FF1-885B-547F55B7939A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B4C3C-FBBD-4FF1-885B-547F55B7939A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B4C3C-FBBD-4FF1-885B-547F55B7939A}" type="slidenum">
              <a:rPr lang="en-US" smtClean="0"/>
              <a:t>17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PycharmProjects\PPT_Background_Generation\pic_temp\pic_sup.png" TargetMode="Externa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PycharmProjects\PPT_Background_Generation\pic_temp\pic_half_left.png" TargetMode="Externa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15.xml" /><Relationship Id="rId4" Type="http://schemas.openxmlformats.org/officeDocument/2006/relationships/image" Target="file:///C:\Users\1V994W2\PycharmProjects\PPT_Background_Generation\pic_temp\pic_half_right.png" TargetMode="External" /><Relationship Id="rId5" Type="http://schemas.openxmlformats.org/officeDocument/2006/relationships/image" Target="../media/image3.png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PycharmProjects\PPT_Background_Generation\pic_temp\0_pic_quater_left_up.png" TargetMode="External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24.xml" /><Relationship Id="rId4" Type="http://schemas.openxmlformats.org/officeDocument/2006/relationships/image" Target="file:///C:\Users\1V994W2\PycharmProjects\PPT_Background_Generation\pic_temp\1_pic_quater_right_up.png" TargetMode="External" /><Relationship Id="rId5" Type="http://schemas.openxmlformats.org/officeDocument/2006/relationships/image" Target="../media/image5.png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PycharmProjects\PPT_Background_Generation\pic_temp\0_pic_quater_left_up.png" TargetMode="Externa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tags" Target="../tags/tag4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32.xml" /><Relationship Id="rId4" Type="http://schemas.openxmlformats.org/officeDocument/2006/relationships/image" Target="file:///C:\Users\1V994W2\PycharmProjects\PPT_Background_Generation\pic_temp\1_pic_quater_right_up.png" TargetMode="External" /><Relationship Id="rId5" Type="http://schemas.openxmlformats.org/officeDocument/2006/relationships/image" Target="../media/image5.png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Documents\Tencent%20Files\574576071\FileRecv\&#25340;&#35013;&#32032;&#26448;\forright\\06\subject_holdright_35,168,199_0_staid_full_0.png" TargetMode="External" /><Relationship Id="rId2" Type="http://schemas.openxmlformats.org/officeDocument/2006/relationships/image" Target="../media/image6.png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PycharmProjects\PPT_Background_Generation\pic_temp\0_pic_quater_left_up.png" TargetMode="Externa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51.xml" /><Relationship Id="rId4" Type="http://schemas.openxmlformats.org/officeDocument/2006/relationships/image" Target="file:///C:\Users\1V994W2\PycharmProjects\PPT_Background_Generation\pic_temp\1_pic_quater_right_up.png" TargetMode="Externa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PycharmProjects\PPT_Background_Generation\pic_temp\0_pic_quater_left_up.png" TargetMode="Externa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59.xml" /><Relationship Id="rId4" Type="http://schemas.openxmlformats.org/officeDocument/2006/relationships/image" Target="file:///C:\Users\1V994W2\PycharmProjects\PPT_Background_Generation\pic_temp\1_pic_quater_right_up.png" TargetMode="External" /><Relationship Id="rId5" Type="http://schemas.openxmlformats.org/officeDocument/2006/relationships/image" Target="../media/image5.png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PycharmProjects\PPT_Background_Generation\pic_temp\0_pic_quater_left_up.png" TargetMode="Externa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66.xml" /><Relationship Id="rId4" Type="http://schemas.openxmlformats.org/officeDocument/2006/relationships/image" Target="file:///C:\Users\1V994W2\PycharmProjects\PPT_Background_Generation\pic_temp\1_pic_quater_right_up.png" TargetMode="External" /><Relationship Id="rId5" Type="http://schemas.openxmlformats.org/officeDocument/2006/relationships/image" Target="../media/image5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PycharmProjects\PPT_Background_Generation\pic_temp\pic_sup.png" TargetMode="External" /><Relationship Id="rId2" Type="http://schemas.openxmlformats.org/officeDocument/2006/relationships/image" Target="../media/image1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PycharmProjects\PPT_Background_Generation\pic_temp\0_pic_quater_left_up.png" TargetMode="External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78.xml" /><Relationship Id="rId4" Type="http://schemas.openxmlformats.org/officeDocument/2006/relationships/image" Target="file:///C:\Users\1V994W2\PycharmProjects\PPT_Background_Generation\pic_temp\1_pic_quater_right_up.png" TargetMode="External" /><Relationship Id="rId5" Type="http://schemas.openxmlformats.org/officeDocument/2006/relationships/image" Target="../media/image5.png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85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99.xml" /><Relationship Id="rId11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101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110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119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130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F84CB-9C46-4BBA-AADD-4538175F4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C33EB-1916-4225-A032-3A09818C0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88D5D-37D5-46F2-9F67-CA14A502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758F5-B249-4FE8-BF26-EB4FF3CA1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519FC-4B84-4BFF-B2FA-032FBBA60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CFD250-580D-4CB9-A343-C19AC0810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E9472F-E44C-4ACC-9BB2-976FC778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D8972-A167-4B3E-AC0B-F89281466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6637E-43C2-4191-8383-25EE043B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E0E19-F3E7-4CF5-B118-F149790A8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E89B5-47E8-4D27-B5B6-ECD1EF1B9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6" hasCustomPrompt="1"/>
            <p:custDataLst>
              <p:tags r:id="rId7"/>
            </p:custDataLst>
          </p:nvPr>
        </p:nvSpPr>
        <p:spPr>
          <a:xfrm>
            <a:off x="9550400" y="4296410"/>
            <a:ext cx="1755775" cy="408940"/>
          </a:xfrm>
          <a:prstGeom prst="rect">
            <a:avLst/>
          </a:prstGeom>
        </p:spPr>
        <p:txBody>
          <a:bodyPr vert="horz" wrap="square" lIns="90000" tIns="46800" rIns="90000" bIns="46800" anchor="t" anchorCtr="0">
            <a:normAutofit/>
          </a:bodyPr>
          <a:lstStyle>
            <a:lvl1pPr marL="0" marR="0" indent="0" algn="r" rtl="0" eaLnBrk="1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Pts val="1600"/>
              <a:buFont typeface="Arial" pitchFamily="34" charset="0"/>
              <a:buNone/>
              <a:defRPr sz="1600" b="0" spc="15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marL="22860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>
                <a:schemeClr val="tx1">
                  <a:lumMod val="100000"/>
                </a:schemeClr>
              </a:buClr>
              <a:buSzPts val="1600"/>
              <a:buFont typeface="Arial" pitchFamily="34" charset="0"/>
              <a:buNone/>
            </a:pPr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9550400" y="4818380"/>
            <a:ext cx="1755775" cy="408940"/>
          </a:xfrm>
          <a:prstGeom prst="rect">
            <a:avLst/>
          </a:prstGeom>
        </p:spPr>
        <p:txBody>
          <a:bodyPr vert="horz" wrap="square" lIns="90000" tIns="46800" rIns="90000" bIns="46800" anchor="t" anchorCtr="0">
            <a:normAutofit/>
          </a:bodyPr>
          <a:lstStyle>
            <a:lvl1pPr marL="0" marR="0" indent="0" algn="r" rtl="0" eaLnBrk="1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Pts val="1600"/>
              <a:buFont typeface="Arial" pitchFamily="34" charset="0"/>
              <a:buNone/>
              <a:defRPr sz="1600" b="0" spc="15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marL="22860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>
                <a:schemeClr val="tx1">
                  <a:lumMod val="100000"/>
                </a:schemeClr>
              </a:buClr>
              <a:buSzPts val="1600"/>
              <a:buFont typeface="Arial" pitchFamily="34" charset="0"/>
              <a:buNone/>
            </a:pPr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8" name="任意多边形 5"/>
          <p:cNvSpPr/>
          <p:nvPr userDrawn="1">
            <p:custDataLst>
              <p:tags r:id="rId9"/>
            </p:custDataLst>
          </p:nvPr>
        </p:nvSpPr>
        <p:spPr>
          <a:xfrm flipH="1">
            <a:off x="10302875" y="1630680"/>
            <a:ext cx="1250950" cy="2414905"/>
          </a:xfrm>
          <a:custGeom>
            <a:gdLst>
              <a:gd name="connisteX0" fmla="*/ 1885950 w 1896110"/>
              <a:gd name="connsiteY0" fmla="*/ 826135 h 4745355"/>
              <a:gd name="connisteX1" fmla="*/ 1885950 w 1896110"/>
              <a:gd name="connsiteY1" fmla="*/ 0 h 4745355"/>
              <a:gd name="connisteX2" fmla="*/ 0 w 1896110"/>
              <a:gd name="connsiteY2" fmla="*/ 0 h 4745355"/>
              <a:gd name="connisteX3" fmla="*/ 0 w 1896110"/>
              <a:gd name="connsiteY3" fmla="*/ 4745355 h 4745355"/>
              <a:gd name="connisteX4" fmla="*/ 1896110 w 1896110"/>
              <a:gd name="connsiteY4" fmla="*/ 4745355 h 4745355"/>
              <a:gd name="connisteX5" fmla="*/ 1896110 w 1896110"/>
              <a:gd name="connsiteY5" fmla="*/ 4003675 h 4745355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</a:cxnLst>
            <a:rect l="l" t="t" r="r" b="b"/>
            <a:pathLst>
              <a:path w="1896110" h="4745355">
                <a:moveTo>
                  <a:pt x="1885950" y="826135"/>
                </a:moveTo>
                <a:lnTo>
                  <a:pt x="1885950" y="0"/>
                </a:lnTo>
                <a:lnTo>
                  <a:pt x="0" y="0"/>
                </a:lnTo>
                <a:lnTo>
                  <a:pt x="0" y="4745355"/>
                </a:lnTo>
                <a:lnTo>
                  <a:pt x="1896110" y="4745355"/>
                </a:lnTo>
                <a:lnTo>
                  <a:pt x="1896110" y="4003675"/>
                </a:lnTo>
              </a:path>
            </a:pathLst>
          </a:cu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ctrTitle" idx="14" hasCustomPrompt="1"/>
            <p:custDataLst>
              <p:tags r:id="rId10"/>
            </p:custDataLst>
          </p:nvPr>
        </p:nvSpPr>
        <p:spPr>
          <a:xfrm>
            <a:off x="6480811" y="2070736"/>
            <a:ext cx="4825365" cy="970915"/>
          </a:xfrm>
        </p:spPr>
        <p:txBody>
          <a:bodyPr vert="horz" wrap="square" lIns="0" tIns="0" rIns="0" bIns="0" anchor="ctr" anchorCtr="0">
            <a:norm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5400"/>
              <a:buFont typeface="Arial" pitchFamily="34" charset="0"/>
              <a:buNone/>
              <a:defRPr sz="5400" b="0" spc="60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2" name="副标题 1"/>
          <p:cNvSpPr>
            <a:spLocks noGrp="1"/>
          </p:cNvSpPr>
          <p:nvPr>
            <p:ph type="subTitle" idx="13" hasCustomPrompt="1"/>
            <p:custDataLst>
              <p:tags r:id="rId11"/>
            </p:custDataLst>
          </p:nvPr>
        </p:nvSpPr>
        <p:spPr>
          <a:xfrm>
            <a:off x="6480175" y="3246121"/>
            <a:ext cx="4826000" cy="370205"/>
          </a:xfrm>
        </p:spPr>
        <p:txBody>
          <a:bodyPr vert="horz" wrap="square" lIns="0" tIns="0" rIns="0" bIns="0" anchor="t" anchorCtr="0">
            <a:norm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2000"/>
              <a:buFont typeface="Arial" pitchFamily="34" charset="0"/>
              <a:buNone/>
              <a:defRPr sz="2000" b="0" spc="20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97000"/>
            <a:ext cx="3612445" cy="406400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9555" y="1397000"/>
            <a:ext cx="3612445" cy="4064000"/>
          </a:xfrm>
          <a:prstGeom prst="rect">
            <a:avLst/>
          </a:prstGeom>
        </p:spPr>
      </p:pic>
      <p:sp>
        <p:nvSpPr>
          <p:cNvPr id="7" name="矩形 6"/>
          <p:cNvSpPr/>
          <p:nvPr userDrawn="1">
            <p:custDataLst>
              <p:tags r:id="rId7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ctrTitle" idx="14" hasCustomPrompt="1"/>
            <p:custDataLst>
              <p:tags r:id="rId11"/>
            </p:custDataLst>
          </p:nvPr>
        </p:nvSpPr>
        <p:spPr>
          <a:xfrm>
            <a:off x="2116456" y="2644458"/>
            <a:ext cx="5767705" cy="835660"/>
          </a:xfrm>
        </p:spPr>
        <p:txBody>
          <a:bodyPr vert="horz" wrap="square" lIns="0" tIns="0" rIns="0" bIns="0" anchor="ctr" anchorCtr="0">
            <a:normAutofit/>
          </a:bodyPr>
          <a:lstStyle>
            <a:lvl1pPr marL="0" marR="0" indent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4800"/>
              <a:buFont typeface="Arial" pitchFamily="34" charset="0"/>
              <a:buNone/>
              <a:defRPr sz="4800" b="0" spc="500">
                <a:solidFill>
                  <a:schemeClr val="tx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2" name="副标题 1"/>
          <p:cNvSpPr>
            <a:spLocks noGrp="1"/>
          </p:cNvSpPr>
          <p:nvPr>
            <p:ph type="subTitle" idx="13" hasCustomPrompt="1"/>
            <p:custDataLst>
              <p:tags r:id="rId12"/>
            </p:custDataLst>
          </p:nvPr>
        </p:nvSpPr>
        <p:spPr>
          <a:xfrm>
            <a:off x="2116456" y="3891599"/>
            <a:ext cx="5767705" cy="321945"/>
          </a:xfrm>
        </p:spPr>
        <p:txBody>
          <a:bodyPr vert="horz" wrap="square" lIns="0" tIns="0" rIns="0" bIns="0" anchor="t" anchorCtr="0">
            <a:normAutofit/>
          </a:bodyPr>
          <a:lstStyle>
            <a:lvl1pPr marL="0" marR="0" indent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1600"/>
              <a:buFont typeface="Arial" pitchFamily="34" charset="0"/>
              <a:buNone/>
              <a:defRPr sz="1600" b="0" spc="20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cxnSp>
        <p:nvCxnSpPr>
          <p:cNvPr id="10" name="直接连接符 9"/>
          <p:cNvCxnSpPr/>
          <p:nvPr userDrawn="1">
            <p:custDataLst>
              <p:tags r:id="rId13"/>
            </p:custDataLst>
          </p:nvPr>
        </p:nvCxnSpPr>
        <p:spPr>
          <a:xfrm>
            <a:off x="2116455" y="3696653"/>
            <a:ext cx="643509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8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9"/>
            </p:custDataLst>
          </p:nvPr>
        </p:nvSpPr>
        <p:spPr>
          <a:xfrm>
            <a:off x="6238877" y="952508"/>
            <a:ext cx="5283242" cy="5388907"/>
          </a:xfrm>
        </p:spPr>
        <p:txBody>
          <a:bodyPr wrap="square"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10" name="图片 9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69930" y="952508"/>
            <a:ext cx="5283242" cy="381003"/>
          </a:xfrm>
        </p:spPr>
        <p:txBody>
          <a:bodyPr wrap="square" lIns="90170" tIns="46990" rIns="90170" bIns="46990" anchor="ctr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9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10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1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2194560"/>
            <a:ext cx="4389120" cy="2468880"/>
          </a:xfrm>
          <a:prstGeom prst="rect">
            <a:avLst/>
          </a:prstGeom>
        </p:spPr>
      </p:pic>
      <p:sp>
        <p:nvSpPr>
          <p:cNvPr id="6" name="矩形 5"/>
          <p:cNvSpPr/>
          <p:nvPr userDrawn="1">
            <p:custDataLst>
              <p:tags r:id="rId4"/>
            </p:custDataLst>
          </p:nvPr>
        </p:nvSpPr>
        <p:spPr>
          <a:xfrm>
            <a:off x="4876800" y="0"/>
            <a:ext cx="73152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8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9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FABC47A4-756D-490B-A52F-7D9E2C9FC05F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7" name="图片 6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7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8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wrap="square">
            <a:normAutofit/>
          </a:bodyPr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69930" y="952508"/>
            <a:ext cx="10852237" cy="5388907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14" hasCustomPrompt="1"/>
            <p:custDataLst>
              <p:tags r:id="rId7"/>
            </p:custDataLst>
          </p:nvPr>
        </p:nvSpPr>
        <p:spPr>
          <a:xfrm>
            <a:off x="6830060" y="3931920"/>
            <a:ext cx="4473575" cy="370840"/>
          </a:xfrm>
        </p:spPr>
        <p:txBody>
          <a:bodyPr vert="horz" wrap="square" lIns="0" tIns="0" rIns="0" bIns="0" anchor="t" anchorCtr="0">
            <a:normAutofit/>
          </a:bodyPr>
          <a:lstStyle>
            <a:lvl1pPr marL="0" marR="0" indent="0" algn="l" rtl="0" eaLnBrk="1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2000"/>
              <a:buFont typeface="Arial" pitchFamily="34" charset="0"/>
              <a:buNone/>
              <a:defRPr sz="2000" b="0" spc="30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marL="22860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>
                <a:schemeClr val="tx1">
                  <a:lumMod val="65000"/>
                  <a:lumOff val="35000"/>
                </a:schemeClr>
              </a:buClr>
              <a:buSzPts val="2000"/>
              <a:buFont typeface="Arial" pitchFamily="34" charset="0"/>
              <a:buNone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idx="13" hasCustomPrompt="1"/>
            <p:custDataLst>
              <p:tags r:id="rId8"/>
            </p:custDataLst>
          </p:nvPr>
        </p:nvSpPr>
        <p:spPr>
          <a:xfrm>
            <a:off x="6730982" y="2555240"/>
            <a:ext cx="4572036" cy="1172210"/>
          </a:xfrm>
        </p:spPr>
        <p:txBody>
          <a:bodyPr vert="horz" wrap="square" lIns="0" tIns="0" rIns="0" bIns="0" anchor="ctr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6600"/>
              <a:buFont typeface="Arial" pitchFamily="34" charset="0"/>
              <a:buNone/>
              <a:defRPr sz="6600" b="0" spc="70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wrap="square" anchor="ctr">
            <a:normAutofit/>
          </a:bodyPr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1281113" y="2163600"/>
            <a:ext cx="9626600" cy="3445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460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7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112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583200" y="770400"/>
            <a:ext cx="3960000" cy="882000"/>
          </a:xfrm>
        </p:spPr>
        <p:txBody>
          <a:bodyPr wrap="square" anchor="ctr" anchorCtr="0">
            <a:normAutofit/>
          </a:bodyPr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586800" y="1764000"/>
            <a:ext cx="3956400" cy="4093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5101200" y="769938"/>
            <a:ext cx="6480000" cy="5087937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33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12000" y="781200"/>
            <a:ext cx="10976400" cy="626400"/>
          </a:xfrm>
        </p:spPr>
        <p:txBody>
          <a:bodyPr wrap="square" anchor="ctr">
            <a:normAutofit/>
          </a:bodyPr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612000" y="1659600"/>
            <a:ext cx="10975975" cy="828000"/>
          </a:xfrm>
        </p:spPr>
        <p:txBody>
          <a:bodyPr wrap="square">
            <a:normAutofit/>
          </a:bodyPr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3"/>
            </p:custDataLst>
          </p:nvPr>
        </p:nvSpPr>
        <p:spPr>
          <a:xfrm>
            <a:off x="612775" y="2808000"/>
            <a:ext cx="10965600" cy="34308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5028971"/>
            <a:ext cx="12192000" cy="182902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04800" y="669600"/>
            <a:ext cx="10976400" cy="565200"/>
          </a:xfrm>
        </p:spPr>
        <p:txBody>
          <a:bodyPr wrap="square" anchor="ctr" anchorCtr="0">
            <a:normAutofit/>
          </a:bodyPr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604837" y="1681200"/>
            <a:ext cx="10990800" cy="321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3"/>
            </p:custDataLst>
          </p:nvPr>
        </p:nvSpPr>
        <p:spPr>
          <a:xfrm>
            <a:off x="594000" y="5180400"/>
            <a:ext cx="11001600" cy="10116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246700"/>
            <a:ext cx="720090" cy="611299"/>
          </a:xfrm>
          <a:prstGeom prst="rect">
            <a:avLst/>
          </a:prstGeom>
        </p:spPr>
      </p:pic>
      <p:pic>
        <p:nvPicPr>
          <p:cNvPr id="10" name="图片 9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75668"/>
            <a:ext cx="720090" cy="6823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579600" y="237600"/>
            <a:ext cx="11037600" cy="441964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579600" y="1663200"/>
            <a:ext cx="5342400" cy="28944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3"/>
            </p:custDataLst>
          </p:nvPr>
        </p:nvSpPr>
        <p:spPr>
          <a:xfrm>
            <a:off x="6242400" y="1663200"/>
            <a:ext cx="5367600" cy="28944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4"/>
            </p:custDataLst>
          </p:nvPr>
        </p:nvSpPr>
        <p:spPr>
          <a:xfrm>
            <a:off x="572400" y="4816800"/>
            <a:ext cx="5342400" cy="78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5"/>
            </p:custDataLst>
          </p:nvPr>
        </p:nvSpPr>
        <p:spPr>
          <a:xfrm>
            <a:off x="6253200" y="4813200"/>
            <a:ext cx="5367600" cy="78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3691"/>
            <a:ext cx="12192000" cy="4950618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1797" y="5482576"/>
            <a:ext cx="1620202" cy="1375424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22752"/>
            <a:ext cx="1620202" cy="153524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522800" y="1339200"/>
            <a:ext cx="9144000" cy="2386800"/>
          </a:xfrm>
        </p:spPr>
        <p:txBody>
          <a:bodyPr wrap="square" anchor="b">
            <a:normAutofit/>
          </a:bodyPr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1522413" y="3862800"/>
            <a:ext cx="9144000" cy="1656000"/>
          </a:xfrm>
        </p:spPr>
        <p:txBody>
          <a:bodyPr wrap="square">
            <a:normAutofit/>
          </a:bodyPr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tags" Target="../tags/tag14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43.xml" /><Relationship Id="rId3" Type="http://schemas.openxmlformats.org/officeDocument/2006/relationships/tags" Target="../tags/tag14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5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157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169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notesSlide" Target="../notesSlides/notesSlide2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4.png" /><Relationship Id="rId5" Type="http://schemas.openxmlformats.org/officeDocument/2006/relationships/tags" Target="../tags/tag182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5.png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195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1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207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212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image" Target="file:///C:\Users\1V994W2\PycharmProjects\PPT_Background_Generation\pic_temp\0_pic_quater_left_up.png" TargetMode="Externa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3" Type="http://schemas.openxmlformats.org/officeDocument/2006/relationships/image" Target="../media/image4.png" /><Relationship Id="rId4" Type="http://schemas.openxmlformats.org/officeDocument/2006/relationships/tags" Target="../tags/tag225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4.png" /><Relationship Id="rId5" Type="http://schemas.openxmlformats.org/officeDocument/2006/relationships/tags" Target="../tags/tag242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5.png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22" Type="http://schemas.openxmlformats.org/officeDocument/2006/relationships/tags" Target="../tags/tag275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4.png" /><Relationship Id="rId5" Type="http://schemas.openxmlformats.org/officeDocument/2006/relationships/tags" Target="../tags/tag260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5.png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18" Type="http://schemas.openxmlformats.org/officeDocument/2006/relationships/tags" Target="../tags/tag287.xml" /><Relationship Id="rId19" Type="http://schemas.openxmlformats.org/officeDocument/2006/relationships/tags" Target="../tags/tag288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289.xml" /><Relationship Id="rId21" Type="http://schemas.openxmlformats.org/officeDocument/2006/relationships/tags" Target="../tags/tag290.xml" /><Relationship Id="rId22" Type="http://schemas.openxmlformats.org/officeDocument/2006/relationships/tags" Target="../tags/tag291.xml" /><Relationship Id="rId23" Type="http://schemas.openxmlformats.org/officeDocument/2006/relationships/tags" Target="../tags/tag292.xml" /><Relationship Id="rId24" Type="http://schemas.openxmlformats.org/officeDocument/2006/relationships/tags" Target="../tags/tag293.xml" /><Relationship Id="rId25" Type="http://schemas.openxmlformats.org/officeDocument/2006/relationships/tags" Target="../tags/tag294.xml" /><Relationship Id="rId26" Type="http://schemas.openxmlformats.org/officeDocument/2006/relationships/tags" Target="../tags/tag295.xml" /><Relationship Id="rId27" Type="http://schemas.openxmlformats.org/officeDocument/2006/relationships/tags" Target="../tags/tag296.xml" /><Relationship Id="rId28" Type="http://schemas.openxmlformats.org/officeDocument/2006/relationships/tags" Target="../tags/tag297.xml" /><Relationship Id="rId29" Type="http://schemas.openxmlformats.org/officeDocument/2006/relationships/tags" Target="../tags/tag298.xml" /><Relationship Id="rId3" Type="http://schemas.openxmlformats.org/officeDocument/2006/relationships/image" Target="file:///C:\Users\1V994W2\PycharmProjects\PPT_Background_Generation\pic_temp\0_pic_quater_left_up.png" TargetMode="External" /><Relationship Id="rId30" Type="http://schemas.openxmlformats.org/officeDocument/2006/relationships/tags" Target="../tags/tag299.xml" /><Relationship Id="rId31" Type="http://schemas.openxmlformats.org/officeDocument/2006/relationships/tags" Target="../tags/tag300.xml" /><Relationship Id="rId32" Type="http://schemas.openxmlformats.org/officeDocument/2006/relationships/tags" Target="../tags/tag301.xml" /><Relationship Id="rId33" Type="http://schemas.openxmlformats.org/officeDocument/2006/relationships/tags" Target="../tags/tag302.xml" /><Relationship Id="rId34" Type="http://schemas.openxmlformats.org/officeDocument/2006/relationships/tags" Target="../tags/tag303.xml" /><Relationship Id="rId35" Type="http://schemas.openxmlformats.org/officeDocument/2006/relationships/tags" Target="../tags/tag304.xml" /><Relationship Id="rId36" Type="http://schemas.openxmlformats.org/officeDocument/2006/relationships/tags" Target="../tags/tag305.xml" /><Relationship Id="rId37" Type="http://schemas.openxmlformats.org/officeDocument/2006/relationships/tags" Target="../tags/tag306.xml" /><Relationship Id="rId38" Type="http://schemas.openxmlformats.org/officeDocument/2006/relationships/tags" Target="../tags/tag307.xml" /><Relationship Id="rId39" Type="http://schemas.openxmlformats.org/officeDocument/2006/relationships/tags" Target="../tags/tag308.xml" /><Relationship Id="rId4" Type="http://schemas.openxmlformats.org/officeDocument/2006/relationships/image" Target="../media/image4.png" /><Relationship Id="rId40" Type="http://schemas.openxmlformats.org/officeDocument/2006/relationships/tags" Target="../tags/tag309.xml" /><Relationship Id="rId41" Type="http://schemas.openxmlformats.org/officeDocument/2006/relationships/tags" Target="../tags/tag310.xml" /><Relationship Id="rId42" Type="http://schemas.openxmlformats.org/officeDocument/2006/relationships/tags" Target="../tags/tag311.xml" /><Relationship Id="rId43" Type="http://schemas.openxmlformats.org/officeDocument/2006/relationships/tags" Target="../tags/tag312.xml" /><Relationship Id="rId44" Type="http://schemas.openxmlformats.org/officeDocument/2006/relationships/tags" Target="../tags/tag313.xml" /><Relationship Id="rId5" Type="http://schemas.openxmlformats.org/officeDocument/2006/relationships/tags" Target="../tags/tag276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5.png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14" Type="http://schemas.openxmlformats.org/officeDocument/2006/relationships/tags" Target="../tags/tag321.xml" /><Relationship Id="rId15" Type="http://schemas.openxmlformats.org/officeDocument/2006/relationships/tags" Target="../tags/tag322.xml" /><Relationship Id="rId2" Type="http://schemas.openxmlformats.org/officeDocument/2006/relationships/notesSlide" Target="../notesSlides/notesSlide6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4.png" /><Relationship Id="rId5" Type="http://schemas.openxmlformats.org/officeDocument/2006/relationships/tags" Target="../tags/tag314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5.png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6.xml" /><Relationship Id="rId2" Type="http://schemas.openxmlformats.org/officeDocument/2006/relationships/notesSlide" Target="../notesSlides/notesSlide7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4.png" /><Relationship Id="rId5" Type="http://schemas.openxmlformats.org/officeDocument/2006/relationships/tags" Target="../tags/tag323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5.png" /><Relationship Id="rId8" Type="http://schemas.openxmlformats.org/officeDocument/2006/relationships/tags" Target="../tags/tag324.xml" /><Relationship Id="rId9" Type="http://schemas.openxmlformats.org/officeDocument/2006/relationships/tags" Target="../tags/tag3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0.xml" /><Relationship Id="rId11" Type="http://schemas.openxmlformats.org/officeDocument/2006/relationships/tags" Target="../tags/tag331.xml" /><Relationship Id="rId12" Type="http://schemas.openxmlformats.org/officeDocument/2006/relationships/tags" Target="../tags/tag332.xml" /><Relationship Id="rId13" Type="http://schemas.openxmlformats.org/officeDocument/2006/relationships/tags" Target="../tags/tag333.xml" /><Relationship Id="rId14" Type="http://schemas.openxmlformats.org/officeDocument/2006/relationships/tags" Target="../tags/tag334.xml" /><Relationship Id="rId15" Type="http://schemas.openxmlformats.org/officeDocument/2006/relationships/tags" Target="../tags/tag335.xml" /><Relationship Id="rId16" Type="http://schemas.openxmlformats.org/officeDocument/2006/relationships/tags" Target="../tags/tag336.xml" /><Relationship Id="rId17" Type="http://schemas.openxmlformats.org/officeDocument/2006/relationships/tags" Target="../tags/tag337.xml" /><Relationship Id="rId18" Type="http://schemas.openxmlformats.org/officeDocument/2006/relationships/tags" Target="../tags/tag338.xml" /><Relationship Id="rId19" Type="http://schemas.openxmlformats.org/officeDocument/2006/relationships/tags" Target="../tags/tag339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340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4.png" /><Relationship Id="rId5" Type="http://schemas.openxmlformats.org/officeDocument/2006/relationships/tags" Target="../tags/tag327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5.png" /><Relationship Id="rId8" Type="http://schemas.openxmlformats.org/officeDocument/2006/relationships/tags" Target="../tags/tag328.xml" /><Relationship Id="rId9" Type="http://schemas.openxmlformats.org/officeDocument/2006/relationships/tags" Target="../tags/tag3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4.xml" /><Relationship Id="rId11" Type="http://schemas.openxmlformats.org/officeDocument/2006/relationships/tags" Target="../tags/tag345.xml" /><Relationship Id="rId12" Type="http://schemas.openxmlformats.org/officeDocument/2006/relationships/tags" Target="../tags/tag346.xml" /><Relationship Id="rId13" Type="http://schemas.openxmlformats.org/officeDocument/2006/relationships/tags" Target="../tags/tag347.xml" /><Relationship Id="rId14" Type="http://schemas.openxmlformats.org/officeDocument/2006/relationships/tags" Target="../tags/tag348.xml" /><Relationship Id="rId15" Type="http://schemas.openxmlformats.org/officeDocument/2006/relationships/tags" Target="../tags/tag349.xml" /><Relationship Id="rId16" Type="http://schemas.openxmlformats.org/officeDocument/2006/relationships/tags" Target="../tags/tag350.xml" /><Relationship Id="rId17" Type="http://schemas.openxmlformats.org/officeDocument/2006/relationships/tags" Target="../tags/tag351.xml" /><Relationship Id="rId18" Type="http://schemas.openxmlformats.org/officeDocument/2006/relationships/tags" Target="../tags/tag352.xml" /><Relationship Id="rId19" Type="http://schemas.openxmlformats.org/officeDocument/2006/relationships/tags" Target="../tags/tag353.xml" /><Relationship Id="rId2" Type="http://schemas.openxmlformats.org/officeDocument/2006/relationships/notesSlide" Target="../notesSlides/notesSlide9.xml" /><Relationship Id="rId20" Type="http://schemas.openxmlformats.org/officeDocument/2006/relationships/tags" Target="../tags/tag354.xml" /><Relationship Id="rId21" Type="http://schemas.openxmlformats.org/officeDocument/2006/relationships/tags" Target="../tags/tag355.xml" /><Relationship Id="rId22" Type="http://schemas.openxmlformats.org/officeDocument/2006/relationships/tags" Target="../tags/tag356.xml" /><Relationship Id="rId23" Type="http://schemas.openxmlformats.org/officeDocument/2006/relationships/tags" Target="../tags/tag357.xml" /><Relationship Id="rId24" Type="http://schemas.openxmlformats.org/officeDocument/2006/relationships/tags" Target="../tags/tag358.xml" /><Relationship Id="rId25" Type="http://schemas.openxmlformats.org/officeDocument/2006/relationships/tags" Target="../tags/tag359.xml" /><Relationship Id="rId26" Type="http://schemas.openxmlformats.org/officeDocument/2006/relationships/tags" Target="../tags/tag360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4.png" /><Relationship Id="rId5" Type="http://schemas.openxmlformats.org/officeDocument/2006/relationships/tags" Target="../tags/tag341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5.png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401404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14"/>
            <p:custDataLst>
              <p:tags r:id="rId2"/>
            </p:custDataLst>
          </p:nvPr>
        </p:nvSpPr>
        <p:spPr>
          <a:xfrm>
            <a:off x="3561080" y="2580005"/>
            <a:ext cx="7995285" cy="970915"/>
          </a:xfrm>
        </p:spPr>
        <p:txBody>
          <a:bodyPr wrap="square">
            <a:normAutofit fontScale="90000"/>
          </a:bodyPr>
          <a:lstStyle/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5335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+mn-lt"/>
              </a:rPr>
              <a:t>培训需求分析与计划制定</a:t>
            </a:r>
            <a:endParaRPr lang="zh-CN" altLang="en-US" sz="5335">
              <a:solidFill>
                <a:schemeClr val="lt1"/>
              </a:solidFill>
              <a:latin typeface="微软雅黑" panose="020b0503020204020204" charset="-122"/>
              <a:ea typeface="微软雅黑"/>
              <a:sym typeface="+mn-lt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PA_矩形 29"/>
          <p:cNvSpPr/>
          <p:nvPr>
            <p:custDataLst>
              <p:tags r:id="rId2"/>
            </p:custDataLst>
          </p:nvPr>
        </p:nvSpPr>
        <p:spPr>
          <a:xfrm>
            <a:off x="5191495" y="1439886"/>
            <a:ext cx="3004069" cy="398780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Open Sans" panose="020b0606030504020204" pitchFamily="34" charset="0"/>
              </a:rPr>
              <a:t>CONTENTS</a:t>
            </a:r>
            <a:endParaRPr lang="en-US" altLang="zh-CN" sz="2000">
              <a:solidFill>
                <a:srgbClr val="000000"/>
              </a:solidFill>
              <a:latin typeface="微软雅黑" panose="020b0503020204020204" charset="-122"/>
              <a:ea typeface="微软雅黑"/>
              <a:cs typeface="Open Sans" panose="020b0606030504020204" pitchFamily="34" charset="0"/>
            </a:endParaRPr>
          </a:p>
        </p:txBody>
      </p:sp>
      <p:sp>
        <p:nvSpPr>
          <p:cNvPr id="87" name="文本框 5"/>
          <p:cNvSpPr txBox="1"/>
          <p:nvPr>
            <p:custDataLst>
              <p:tags r:id="rId3"/>
            </p:custDataLst>
          </p:nvPr>
        </p:nvSpPr>
        <p:spPr>
          <a:xfrm>
            <a:off x="6084253" y="2136775"/>
            <a:ext cx="487680" cy="583565"/>
          </a:xfrm>
          <a:prstGeom prst="rect">
            <a:avLst/>
          </a:prstGeom>
          <a:noFill/>
        </p:spPr>
        <p:txBody>
          <a:bodyPr wrap="square" rtlCol="0">
            <a:normAutofit fontScale="80000"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500" b="1">
                <a:solidFill>
                  <a:schemeClr val="accent1">
                    <a:lumMod val="7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rPr>
              <a:t>1.</a:t>
            </a:r>
            <a:endParaRPr lang="en-US" altLang="zh-CN" sz="3500" b="1">
              <a:solidFill>
                <a:schemeClr val="accent1">
                  <a:lumMod val="75000"/>
                </a:schemeClr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89" name="文本框 88"/>
          <p:cNvSpPr txBox="1"/>
          <p:nvPr>
            <p:custDataLst>
              <p:tags r:id="rId4"/>
            </p:custDataLst>
          </p:nvPr>
        </p:nvSpPr>
        <p:spPr>
          <a:xfrm>
            <a:off x="6635115" y="2127250"/>
            <a:ext cx="4349750" cy="448310"/>
          </a:xfrm>
          <a:prstGeom prst="rect">
            <a:avLst/>
          </a:prstGeom>
          <a:noFill/>
        </p:spPr>
        <p:txBody>
          <a:bodyPr wrap="square" lIns="91440" tIns="45720" rIns="91440" bIns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None/>
            </a:pPr>
            <a:r>
              <a:rPr lang="zh-CN" altLang="en-US" sz="2400" b="1" spc="2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sym typeface="+mn-lt"/>
              </a:rPr>
              <a:t>培训需求分析概述</a:t>
            </a:r>
            <a:endParaRPr lang="zh-CN" altLang="en-US" sz="2400" b="1" spc="2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/>
              <a:sym typeface="+mn-lt"/>
            </a:endParaRPr>
          </a:p>
        </p:txBody>
      </p:sp>
      <p:sp>
        <p:nvSpPr>
          <p:cNvPr id="59" name="文本框 58"/>
          <p:cNvSpPr txBox="1"/>
          <p:nvPr>
            <p:custDataLst>
              <p:tags r:id="rId5"/>
            </p:custDataLst>
          </p:nvPr>
        </p:nvSpPr>
        <p:spPr>
          <a:xfrm>
            <a:off x="6087428" y="962025"/>
            <a:ext cx="489712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spc="600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rPr>
              <a:t>目录</a:t>
            </a:r>
            <a:endParaRPr lang="zh-CN" altLang="en-US" sz="3600" spc="600">
              <a:solidFill>
                <a:schemeClr val="accent1">
                  <a:lumMod val="75000"/>
                </a:schemeClr>
              </a:solidFill>
              <a:uFillTx/>
              <a:latin typeface="Arial" pitchFamily="34" charset="0"/>
              <a:ea typeface="汉仪旗黑-85S" panose="00020600040101010101" pitchFamily="18" charset="-122"/>
            </a:endParaRPr>
          </a:p>
        </p:txBody>
      </p:sp>
      <p:sp>
        <p:nvSpPr>
          <p:cNvPr id="7" name="文本框 5"/>
          <p:cNvSpPr txBox="1"/>
          <p:nvPr>
            <p:custDataLst>
              <p:tags r:id="rId6"/>
            </p:custDataLst>
          </p:nvPr>
        </p:nvSpPr>
        <p:spPr>
          <a:xfrm>
            <a:off x="6084253" y="3065780"/>
            <a:ext cx="487680" cy="583565"/>
          </a:xfrm>
          <a:prstGeom prst="rect">
            <a:avLst/>
          </a:prstGeom>
          <a:noFill/>
        </p:spPr>
        <p:txBody>
          <a:bodyPr wrap="square" rtlCol="0">
            <a:normAutofit fontScale="80000"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500" b="1">
                <a:solidFill>
                  <a:schemeClr val="accent2"/>
                </a:solidFill>
                <a:latin typeface="Arial" pitchFamily="34" charset="0"/>
                <a:ea typeface="微软雅黑"/>
                <a:sym typeface="Arial" pitchFamily="34" charset="0"/>
              </a:rPr>
              <a:t>2.</a:t>
            </a:r>
            <a:endParaRPr lang="en-US" altLang="zh-CN" sz="3500" b="1">
              <a:solidFill>
                <a:schemeClr val="accent2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6635115" y="3056255"/>
            <a:ext cx="4349750" cy="448310"/>
          </a:xfrm>
          <a:prstGeom prst="rect">
            <a:avLst/>
          </a:prstGeom>
          <a:noFill/>
        </p:spPr>
        <p:txBody>
          <a:bodyPr wrap="square" lIns="91440" tIns="45720" rIns="91440" bIns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2400" b="1" spc="2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sym typeface="+mn-lt"/>
              </a:rPr>
              <a:t>培训需求分析实操</a:t>
            </a:r>
            <a:endParaRPr lang="zh-CN" altLang="en-US" sz="2400" b="1" spc="2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/>
              <a:sym typeface="+mn-lt"/>
            </a:endParaRPr>
          </a:p>
        </p:txBody>
      </p:sp>
      <p:sp>
        <p:nvSpPr>
          <p:cNvPr id="12" name="文本框 5"/>
          <p:cNvSpPr txBox="1"/>
          <p:nvPr>
            <p:custDataLst>
              <p:tags r:id="rId8"/>
            </p:custDataLst>
          </p:nvPr>
        </p:nvSpPr>
        <p:spPr>
          <a:xfrm>
            <a:off x="6084253" y="3987800"/>
            <a:ext cx="487680" cy="583565"/>
          </a:xfrm>
          <a:prstGeom prst="rect">
            <a:avLst/>
          </a:prstGeom>
          <a:noFill/>
        </p:spPr>
        <p:txBody>
          <a:bodyPr wrap="square" rtlCol="0">
            <a:normAutofit fontScale="80000"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500" b="1">
                <a:solidFill>
                  <a:schemeClr val="accent1">
                    <a:lumMod val="7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rPr>
              <a:t>3.</a:t>
            </a:r>
            <a:endParaRPr lang="en-US" altLang="zh-CN" sz="3500" b="1">
              <a:solidFill>
                <a:schemeClr val="accent1">
                  <a:lumMod val="75000"/>
                </a:schemeClr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6635115" y="3978275"/>
            <a:ext cx="4349750" cy="448310"/>
          </a:xfrm>
          <a:prstGeom prst="rect">
            <a:avLst/>
          </a:prstGeom>
          <a:noFill/>
        </p:spPr>
        <p:txBody>
          <a:bodyPr wrap="square" lIns="91440" tIns="45720" rIns="91440" bIns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None/>
            </a:pPr>
            <a:r>
              <a:rPr lang="zh-CN" altLang="en-US" sz="2400" b="1" spc="2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sym typeface="+mn-lt"/>
              </a:rPr>
              <a:t>培训计划制定参考</a:t>
            </a:r>
            <a:endParaRPr lang="zh-CN" altLang="en-US" sz="2400" b="1" spc="2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/>
              <a:sym typeface="+mn-lt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>
            <p:custDataLst>
              <p:tags r:id="rId3"/>
            </p:custDataLst>
          </p:nvPr>
        </p:nvSpPr>
        <p:spPr>
          <a:xfrm>
            <a:off x="8551545" y="2689543"/>
            <a:ext cx="1524000" cy="15240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spc="200">
                <a:solidFill>
                  <a:schemeClr val="accent1"/>
                </a:solidFill>
                <a:latin typeface="Arial" pitchFamily="34" charset="0"/>
                <a:ea typeface="微软雅黑"/>
              </a:rPr>
              <a:t>01</a:t>
            </a:r>
            <a:endParaRPr lang="en-US" altLang="zh-CN" sz="7200" spc="200">
              <a:solidFill>
                <a:schemeClr val="accen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5" name="标题 4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2116455" y="2854325"/>
            <a:ext cx="6434455" cy="83566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indent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4800"/>
              <a:buFont typeface="Arial" pitchFamily="34" charset="0"/>
              <a:buNone/>
              <a:defRPr sz="4800" b="0" u="none" strike="noStrike" kern="1200" cap="none" spc="500" normalizeH="0">
                <a:solidFill>
                  <a:schemeClr val="tx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dist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</a:rPr>
              <a:t>培训需求分析概述</a:t>
            </a:r>
            <a:endParaRPr lang="zh-CN" altLang="en-US" sz="4800">
              <a:solidFill>
                <a:schemeClr val="accent1"/>
              </a:solidFill>
            </a:endParaRP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87" name="文本框 5"/>
          <p:cNvSpPr txBox="1"/>
          <p:nvPr>
            <p:custDataLst>
              <p:tags r:id="rId8"/>
            </p:custDataLst>
          </p:nvPr>
        </p:nvSpPr>
        <p:spPr>
          <a:xfrm>
            <a:off x="1821498" y="2159635"/>
            <a:ext cx="487680" cy="583565"/>
          </a:xfrm>
          <a:prstGeom prst="rect">
            <a:avLst/>
          </a:prstGeom>
          <a:noFill/>
        </p:spPr>
        <p:txBody>
          <a:bodyPr wrap="square" rtlCol="0">
            <a:normAutofit fontScale="90000"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rPr>
              <a:t>1.</a:t>
            </a:r>
            <a:endParaRPr lang="en-US" altLang="zh-CN" sz="3200" b="1">
              <a:solidFill>
                <a:schemeClr val="accent1">
                  <a:lumMod val="75000"/>
                </a:schemeClr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89" name="文本框 88"/>
          <p:cNvSpPr txBox="1"/>
          <p:nvPr>
            <p:custDataLst>
              <p:tags r:id="rId9"/>
            </p:custDataLst>
          </p:nvPr>
        </p:nvSpPr>
        <p:spPr>
          <a:xfrm>
            <a:off x="2372360" y="1982470"/>
            <a:ext cx="4349750" cy="448310"/>
          </a:xfrm>
          <a:prstGeom prst="rect">
            <a:avLst/>
          </a:prstGeom>
          <a:noFill/>
        </p:spPr>
        <p:txBody>
          <a:bodyPr wrap="square" lIns="91440" tIns="45720" rIns="91440" bIns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2200" b="1" spc="2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rPr>
              <a:t>绩 效</a:t>
            </a:r>
            <a:endParaRPr lang="zh-CN" altLang="en-US" sz="2200" b="1" spc="2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90" name="文本框 89"/>
          <p:cNvSpPr txBox="1"/>
          <p:nvPr>
            <p:custDataLst>
              <p:tags r:id="rId10"/>
            </p:custDataLst>
          </p:nvPr>
        </p:nvSpPr>
        <p:spPr>
          <a:xfrm>
            <a:off x="2372043" y="2454275"/>
            <a:ext cx="4349750" cy="653415"/>
          </a:xfrm>
          <a:prstGeom prst="rect">
            <a:avLst/>
          </a:prstGeom>
          <a:noFill/>
        </p:spPr>
        <p:txBody>
          <a:bodyPr wrap="square" lIns="91440" tIns="0" rIns="91440" bIns="4572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pc="150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rPr>
              <a:t>以绩效为导向</a:t>
            </a:r>
            <a:endParaRPr lang="zh-CN" altLang="en-US" spc="150">
              <a:solidFill>
                <a:schemeClr val="dk1">
                  <a:lumMod val="65000"/>
                  <a:lumOff val="35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1824673" y="817245"/>
            <a:ext cx="489712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spc="600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rPr>
              <a:t>培训需求来源</a:t>
            </a:r>
            <a:endParaRPr lang="zh-CN" altLang="en-US" sz="3600" spc="600">
              <a:solidFill>
                <a:schemeClr val="accent1">
                  <a:lumMod val="75000"/>
                </a:schemeClr>
              </a:solidFill>
              <a:uFillTx/>
              <a:latin typeface="Arial" pitchFamily="34" charset="0"/>
              <a:ea typeface="汉仪旗黑-85S" panose="00020600040101010101" pitchFamily="18" charset="-122"/>
            </a:endParaRPr>
          </a:p>
        </p:txBody>
      </p:sp>
      <p:sp>
        <p:nvSpPr>
          <p:cNvPr id="20" name="文本框 5"/>
          <p:cNvSpPr txBox="1"/>
          <p:nvPr>
            <p:custDataLst>
              <p:tags r:id="rId12"/>
            </p:custDataLst>
          </p:nvPr>
        </p:nvSpPr>
        <p:spPr>
          <a:xfrm>
            <a:off x="1821498" y="3454400"/>
            <a:ext cx="487680" cy="583565"/>
          </a:xfrm>
          <a:prstGeom prst="rect">
            <a:avLst/>
          </a:prstGeom>
          <a:noFill/>
        </p:spPr>
        <p:txBody>
          <a:bodyPr wrap="square" rtlCol="0">
            <a:normAutofit fontScale="90000"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chemeClr val="accent2"/>
                </a:solidFill>
                <a:latin typeface="Arial" pitchFamily="34" charset="0"/>
                <a:ea typeface="微软雅黑"/>
                <a:sym typeface="Arial" pitchFamily="34" charset="0"/>
              </a:rPr>
              <a:t>2.</a:t>
            </a:r>
            <a:endParaRPr lang="en-US" altLang="zh-CN" sz="3200" b="1">
              <a:solidFill>
                <a:schemeClr val="accent2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21" name="文本框 20"/>
          <p:cNvSpPr txBox="1"/>
          <p:nvPr>
            <p:custDataLst>
              <p:tags r:id="rId13"/>
            </p:custDataLst>
          </p:nvPr>
        </p:nvSpPr>
        <p:spPr>
          <a:xfrm>
            <a:off x="2372360" y="3277235"/>
            <a:ext cx="4349750" cy="448310"/>
          </a:xfrm>
          <a:prstGeom prst="rect">
            <a:avLst/>
          </a:prstGeom>
          <a:noFill/>
        </p:spPr>
        <p:txBody>
          <a:bodyPr wrap="square" lIns="91440" tIns="45720" rIns="91440" bIns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2200" b="1" spc="2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rPr>
              <a:t>业 务</a:t>
            </a:r>
            <a:endParaRPr lang="zh-CN" altLang="en-US" sz="2200" b="1" spc="2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2372043" y="3749040"/>
            <a:ext cx="4349750" cy="653415"/>
          </a:xfrm>
          <a:prstGeom prst="rect">
            <a:avLst/>
          </a:prstGeom>
          <a:noFill/>
        </p:spPr>
        <p:txBody>
          <a:bodyPr wrap="square" lIns="91440" tIns="0" rIns="91440" bIns="4572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pc="150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sym typeface="+mn-ea"/>
              </a:rPr>
              <a:t>以业务为线索</a:t>
            </a:r>
            <a:endParaRPr lang="zh-CN" altLang="en-US" spc="150">
              <a:solidFill>
                <a:schemeClr val="dk1">
                  <a:lumMod val="65000"/>
                  <a:lumOff val="35000"/>
                </a:schemeClr>
              </a:solidFill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23" name="文本框 5"/>
          <p:cNvSpPr txBox="1"/>
          <p:nvPr>
            <p:custDataLst>
              <p:tags r:id="rId15"/>
            </p:custDataLst>
          </p:nvPr>
        </p:nvSpPr>
        <p:spPr>
          <a:xfrm>
            <a:off x="1821498" y="4803140"/>
            <a:ext cx="487680" cy="583565"/>
          </a:xfrm>
          <a:prstGeom prst="rect">
            <a:avLst/>
          </a:prstGeom>
          <a:noFill/>
        </p:spPr>
        <p:txBody>
          <a:bodyPr wrap="square" rtlCol="0">
            <a:normAutofit fontScale="90000"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rPr>
              <a:t>3.</a:t>
            </a:r>
            <a:endParaRPr lang="en-US" altLang="zh-CN" sz="3200" b="1">
              <a:solidFill>
                <a:schemeClr val="accent1">
                  <a:lumMod val="75000"/>
                </a:schemeClr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24" name="文本框 23"/>
          <p:cNvSpPr txBox="1"/>
          <p:nvPr>
            <p:custDataLst>
              <p:tags r:id="rId16"/>
            </p:custDataLst>
          </p:nvPr>
        </p:nvSpPr>
        <p:spPr>
          <a:xfrm>
            <a:off x="2372360" y="4625975"/>
            <a:ext cx="4349750" cy="448310"/>
          </a:xfrm>
          <a:prstGeom prst="rect">
            <a:avLst/>
          </a:prstGeom>
          <a:noFill/>
        </p:spPr>
        <p:txBody>
          <a:bodyPr wrap="square" lIns="91440" tIns="45720" rIns="91440" bIns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2200" b="1" spc="2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rPr>
              <a:t>问 题</a:t>
            </a:r>
            <a:endParaRPr lang="zh-CN" altLang="en-US" sz="2200" b="1" spc="2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25" name="文本框 24"/>
          <p:cNvSpPr txBox="1"/>
          <p:nvPr>
            <p:custDataLst>
              <p:tags r:id="rId17"/>
            </p:custDataLst>
          </p:nvPr>
        </p:nvSpPr>
        <p:spPr>
          <a:xfrm>
            <a:off x="2372043" y="5097780"/>
            <a:ext cx="4349750" cy="653415"/>
          </a:xfrm>
          <a:prstGeom prst="rect">
            <a:avLst/>
          </a:prstGeom>
          <a:noFill/>
        </p:spPr>
        <p:txBody>
          <a:bodyPr wrap="square" lIns="91440" tIns="0" rIns="91440" bIns="4572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pc="150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sym typeface="+mn-ea"/>
              </a:rPr>
              <a:t>以问题为焦点</a:t>
            </a:r>
            <a:endParaRPr lang="zh-CN" altLang="en-US" spc="150">
              <a:solidFill>
                <a:schemeClr val="dk1">
                  <a:lumMod val="65000"/>
                  <a:lumOff val="35000"/>
                </a:schemeClr>
              </a:solidFill>
              <a:uFillTx/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53" name="TextBox 80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4739536" y="5090621"/>
            <a:ext cx="2908303" cy="408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34281" tIns="17140" rIns="34281" bIns="1714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lt"/>
              </a:rPr>
              <a:t>是否需要培训？</a:t>
            </a:r>
            <a:endParaRPr lang="en-US" altLang="zh-CN" sz="2000">
              <a:solidFill>
                <a:schemeClr val="tx1">
                  <a:lumMod val="85000"/>
                  <a:lumOff val="15000"/>
                </a:schemeClr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  <a:sym typeface="+mn-lt"/>
            </a:endParaRPr>
          </a:p>
        </p:txBody>
      </p:sp>
      <p:sp>
        <p:nvSpPr>
          <p:cNvPr id="54" name="TextBox 80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991718" y="4208965"/>
            <a:ext cx="2908297" cy="408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34281" tIns="17140" rIns="34281" bIns="1714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lt"/>
              </a:rPr>
              <a:t>谁需要培训？</a:t>
            </a:r>
            <a:endParaRPr lang="en-US" altLang="zh-CN" sz="2000">
              <a:solidFill>
                <a:schemeClr val="tx1">
                  <a:lumMod val="85000"/>
                  <a:lumOff val="15000"/>
                </a:schemeClr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  <a:sym typeface="+mn-lt"/>
            </a:endParaRPr>
          </a:p>
        </p:txBody>
      </p:sp>
      <p:sp>
        <p:nvSpPr>
          <p:cNvPr id="55" name="TextBox 80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706965" y="2883948"/>
            <a:ext cx="2908303" cy="408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34281" tIns="17140" rIns="34281" bIns="1714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217805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4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lt"/>
              </a:rPr>
              <a:t>需要什么培训？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  <a:sym typeface="+mn-lt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2189639" y="2404638"/>
            <a:ext cx="5630230" cy="2670503"/>
            <a:chOff x="465770" y="1932358"/>
            <a:chExt cx="7321223" cy="3472567"/>
          </a:xfrm>
        </p:grpSpPr>
        <p:sp>
          <p:nvSpPr>
            <p:cNvPr id="4" name="ïṩļíďê"/>
            <p:cNvSpPr/>
            <p:nvPr>
              <p:custDataLst>
                <p:tags r:id="rId11"/>
              </p:custDataLst>
            </p:nvPr>
          </p:nvSpPr>
          <p:spPr>
            <a:xfrm rot="4467872">
              <a:off x="2629738" y="-231610"/>
              <a:ext cx="2993287" cy="7321223"/>
            </a:xfrm>
            <a:custGeom>
              <a:gdLst>
                <a:gd name="connsiteX0" fmla="*/ 0 w 2509349"/>
                <a:gd name="connsiteY0" fmla="*/ 920892 h 5845091"/>
                <a:gd name="connsiteX1" fmla="*/ 787500 w 2509349"/>
                <a:gd name="connsiteY1" fmla="*/ 0 h 5845091"/>
                <a:gd name="connsiteX2" fmla="*/ 1575000 w 2509349"/>
                <a:gd name="connsiteY2" fmla="*/ 920892 h 5845091"/>
                <a:gd name="connsiteX3" fmla="*/ 1187433 w 2509349"/>
                <a:gd name="connsiteY3" fmla="*/ 920892 h 5845091"/>
                <a:gd name="connsiteX4" fmla="*/ 1188269 w 2509349"/>
                <a:gd name="connsiteY4" fmla="*/ 939317 h 5845091"/>
                <a:gd name="connsiteX5" fmla="*/ 2479938 w 2509349"/>
                <a:gd name="connsiteY5" fmla="*/ 5648195 h 5845091"/>
                <a:gd name="connsiteX6" fmla="*/ 2438040 w 2509349"/>
                <a:gd name="connsiteY6" fmla="*/ 5844046 h 5845091"/>
                <a:gd name="connsiteX7" fmla="*/ 408837 w 2509349"/>
                <a:gd name="connsiteY7" fmla="*/ 1045694 h 5845091"/>
                <a:gd name="connsiteX8" fmla="*/ 402966 w 2509349"/>
                <a:gd name="connsiteY8" fmla="*/ 920892 h 5845091"/>
                <a:gd name="connsiteX0-1" fmla="*/ 0 w 2472714"/>
                <a:gd name="connsiteY0-2" fmla="*/ 920892 h 5844231"/>
                <a:gd name="connsiteX1-3" fmla="*/ 787500 w 2472714"/>
                <a:gd name="connsiteY1-4" fmla="*/ 0 h 5844231"/>
                <a:gd name="connsiteX2-5" fmla="*/ 1575000 w 2472714"/>
                <a:gd name="connsiteY2-6" fmla="*/ 920892 h 5844231"/>
                <a:gd name="connsiteX3-7" fmla="*/ 1187433 w 2472714"/>
                <a:gd name="connsiteY3-8" fmla="*/ 920892 h 5844231"/>
                <a:gd name="connsiteX4-9" fmla="*/ 1188269 w 2472714"/>
                <a:gd name="connsiteY4-10" fmla="*/ 939317 h 5844231"/>
                <a:gd name="connsiteX5-11" fmla="*/ 2433665 w 2472714"/>
                <a:gd name="connsiteY5-12" fmla="*/ 5635332 h 5844231"/>
                <a:gd name="connsiteX6-13" fmla="*/ 2438040 w 2472714"/>
                <a:gd name="connsiteY6-14" fmla="*/ 5844046 h 5844231"/>
                <a:gd name="connsiteX7-15" fmla="*/ 408837 w 2472714"/>
                <a:gd name="connsiteY7-16" fmla="*/ 1045694 h 5844231"/>
                <a:gd name="connsiteX8-17" fmla="*/ 402966 w 2472714"/>
                <a:gd name="connsiteY8-18" fmla="*/ 920892 h 5844231"/>
                <a:gd name="connsiteX9" fmla="*/ 0 w 2472714"/>
                <a:gd name="connsiteY9" fmla="*/ 920892 h 5844231"/>
                <a:gd name="connsiteX0-19" fmla="*/ 0 w 2438040"/>
                <a:gd name="connsiteY0-20" fmla="*/ 920892 h 5844046"/>
                <a:gd name="connsiteX1-21" fmla="*/ 787500 w 2438040"/>
                <a:gd name="connsiteY1-22" fmla="*/ 0 h 5844046"/>
                <a:gd name="connsiteX2-23" fmla="*/ 1575000 w 2438040"/>
                <a:gd name="connsiteY2-24" fmla="*/ 920892 h 5844046"/>
                <a:gd name="connsiteX3-25" fmla="*/ 1187433 w 2438040"/>
                <a:gd name="connsiteY3-26" fmla="*/ 920892 h 5844046"/>
                <a:gd name="connsiteX4-27" fmla="*/ 1188269 w 2438040"/>
                <a:gd name="connsiteY4-28" fmla="*/ 939317 h 5844046"/>
                <a:gd name="connsiteX5-29" fmla="*/ 2433665 w 2438040"/>
                <a:gd name="connsiteY5-30" fmla="*/ 5635332 h 5844046"/>
                <a:gd name="connsiteX6-31" fmla="*/ 2438040 w 2438040"/>
                <a:gd name="connsiteY6-32" fmla="*/ 5844046 h 5844046"/>
                <a:gd name="connsiteX7-33" fmla="*/ 408837 w 2438040"/>
                <a:gd name="connsiteY7-34" fmla="*/ 1045694 h 5844046"/>
                <a:gd name="connsiteX8-35" fmla="*/ 402966 w 2438040"/>
                <a:gd name="connsiteY8-36" fmla="*/ 920892 h 5844046"/>
                <a:gd name="connsiteX9-37" fmla="*/ 0 w 2438040"/>
                <a:gd name="connsiteY9-38" fmla="*/ 920892 h 5844046"/>
                <a:gd name="connsiteX0-39" fmla="*/ 0 w 2438040"/>
                <a:gd name="connsiteY0-40" fmla="*/ 920892 h 5844046"/>
                <a:gd name="connsiteX1-41" fmla="*/ 787500 w 2438040"/>
                <a:gd name="connsiteY1-42" fmla="*/ 0 h 5844046"/>
                <a:gd name="connsiteX2-43" fmla="*/ 1575000 w 2438040"/>
                <a:gd name="connsiteY2-44" fmla="*/ 920892 h 5844046"/>
                <a:gd name="connsiteX3-45" fmla="*/ 1187433 w 2438040"/>
                <a:gd name="connsiteY3-46" fmla="*/ 920892 h 5844046"/>
                <a:gd name="connsiteX4-47" fmla="*/ 1188269 w 2438040"/>
                <a:gd name="connsiteY4-48" fmla="*/ 939317 h 5844046"/>
                <a:gd name="connsiteX5-49" fmla="*/ 2433665 w 2438040"/>
                <a:gd name="connsiteY5-50" fmla="*/ 5635332 h 5844046"/>
                <a:gd name="connsiteX6-51" fmla="*/ 2438040 w 2438040"/>
                <a:gd name="connsiteY6-52" fmla="*/ 5844046 h 5844046"/>
                <a:gd name="connsiteX7-53" fmla="*/ 408837 w 2438040"/>
                <a:gd name="connsiteY7-54" fmla="*/ 1045694 h 5844046"/>
                <a:gd name="connsiteX8-55" fmla="*/ 402966 w 2438040"/>
                <a:gd name="connsiteY8-56" fmla="*/ 920892 h 5844046"/>
                <a:gd name="connsiteX9-57" fmla="*/ 0 w 2438040"/>
                <a:gd name="connsiteY9-58" fmla="*/ 920892 h 5844046"/>
                <a:gd name="connsiteX0-59" fmla="*/ 0 w 2438040"/>
                <a:gd name="connsiteY0-60" fmla="*/ 920892 h 5844046"/>
                <a:gd name="connsiteX1-61" fmla="*/ 787500 w 2438040"/>
                <a:gd name="connsiteY1-62" fmla="*/ 0 h 5844046"/>
                <a:gd name="connsiteX2-63" fmla="*/ 1575000 w 2438040"/>
                <a:gd name="connsiteY2-64" fmla="*/ 920892 h 5844046"/>
                <a:gd name="connsiteX3-65" fmla="*/ 1187433 w 2438040"/>
                <a:gd name="connsiteY3-66" fmla="*/ 920892 h 5844046"/>
                <a:gd name="connsiteX4-67" fmla="*/ 1188269 w 2438040"/>
                <a:gd name="connsiteY4-68" fmla="*/ 939317 h 5844046"/>
                <a:gd name="connsiteX5-69" fmla="*/ 2433665 w 2438040"/>
                <a:gd name="connsiteY5-70" fmla="*/ 5635332 h 5844046"/>
                <a:gd name="connsiteX6-71" fmla="*/ 2438040 w 2438040"/>
                <a:gd name="connsiteY6-72" fmla="*/ 5844046 h 5844046"/>
                <a:gd name="connsiteX7-73" fmla="*/ 408837 w 2438040"/>
                <a:gd name="connsiteY7-74" fmla="*/ 1045694 h 5844046"/>
                <a:gd name="connsiteX8-75" fmla="*/ 507065 w 2438040"/>
                <a:gd name="connsiteY8-76" fmla="*/ 931968 h 5844046"/>
                <a:gd name="connsiteX9-77" fmla="*/ 0 w 2438040"/>
                <a:gd name="connsiteY9-78" fmla="*/ 920892 h 5844046"/>
                <a:gd name="connsiteX0-79" fmla="*/ 0 w 2438040"/>
                <a:gd name="connsiteY0-80" fmla="*/ 920892 h 5844046"/>
                <a:gd name="connsiteX1-81" fmla="*/ 787500 w 2438040"/>
                <a:gd name="connsiteY1-82" fmla="*/ 0 h 5844046"/>
                <a:gd name="connsiteX2-83" fmla="*/ 1575000 w 2438040"/>
                <a:gd name="connsiteY2-84" fmla="*/ 920892 h 5844046"/>
                <a:gd name="connsiteX3-85" fmla="*/ 1187433 w 2438040"/>
                <a:gd name="connsiteY3-86" fmla="*/ 920892 h 5844046"/>
                <a:gd name="connsiteX4-87" fmla="*/ 1188269 w 2438040"/>
                <a:gd name="connsiteY4-88" fmla="*/ 939317 h 5844046"/>
                <a:gd name="connsiteX5-89" fmla="*/ 2433665 w 2438040"/>
                <a:gd name="connsiteY5-90" fmla="*/ 5635332 h 5844046"/>
                <a:gd name="connsiteX6-91" fmla="*/ 2438040 w 2438040"/>
                <a:gd name="connsiteY6-92" fmla="*/ 5844046 h 5844046"/>
                <a:gd name="connsiteX7-93" fmla="*/ 537498 w 2438040"/>
                <a:gd name="connsiteY7-94" fmla="*/ 1075508 h 5844046"/>
                <a:gd name="connsiteX8-95" fmla="*/ 507065 w 2438040"/>
                <a:gd name="connsiteY8-96" fmla="*/ 931968 h 5844046"/>
                <a:gd name="connsiteX9-97" fmla="*/ 0 w 2438040"/>
                <a:gd name="connsiteY9-98" fmla="*/ 920892 h 5844046"/>
                <a:gd name="connsiteX0-99" fmla="*/ 0 w 2438040"/>
                <a:gd name="connsiteY0-100" fmla="*/ 920892 h 5844046"/>
                <a:gd name="connsiteX1-101" fmla="*/ 787500 w 2438040"/>
                <a:gd name="connsiteY1-102" fmla="*/ 0 h 5844046"/>
                <a:gd name="connsiteX2-103" fmla="*/ 1575000 w 2438040"/>
                <a:gd name="connsiteY2-104" fmla="*/ 920892 h 5844046"/>
                <a:gd name="connsiteX3-105" fmla="*/ 1187433 w 2438040"/>
                <a:gd name="connsiteY3-106" fmla="*/ 920892 h 5844046"/>
                <a:gd name="connsiteX4-107" fmla="*/ 1188269 w 2438040"/>
                <a:gd name="connsiteY4-108" fmla="*/ 939317 h 5844046"/>
                <a:gd name="connsiteX5-109" fmla="*/ 2433665 w 2438040"/>
                <a:gd name="connsiteY5-110" fmla="*/ 5635332 h 5844046"/>
                <a:gd name="connsiteX6-111" fmla="*/ 2438040 w 2438040"/>
                <a:gd name="connsiteY6-112" fmla="*/ 5844046 h 5844046"/>
                <a:gd name="connsiteX7-113" fmla="*/ 522752 w 2438040"/>
                <a:gd name="connsiteY7-114" fmla="*/ 1107135 h 5844046"/>
                <a:gd name="connsiteX8-115" fmla="*/ 507065 w 2438040"/>
                <a:gd name="connsiteY8-116" fmla="*/ 931968 h 5844046"/>
                <a:gd name="connsiteX9-117" fmla="*/ 0 w 2438040"/>
                <a:gd name="connsiteY9-118" fmla="*/ 920892 h 5844046"/>
                <a:gd name="connsiteX0-119" fmla="*/ 0 w 2438040"/>
                <a:gd name="connsiteY0-120" fmla="*/ 920892 h 5844046"/>
                <a:gd name="connsiteX1-121" fmla="*/ 787500 w 2438040"/>
                <a:gd name="connsiteY1-122" fmla="*/ 0 h 5844046"/>
                <a:gd name="connsiteX2-123" fmla="*/ 1575000 w 2438040"/>
                <a:gd name="connsiteY2-124" fmla="*/ 920892 h 5844046"/>
                <a:gd name="connsiteX3-125" fmla="*/ 1187433 w 2438040"/>
                <a:gd name="connsiteY3-126" fmla="*/ 920892 h 5844046"/>
                <a:gd name="connsiteX4-127" fmla="*/ 1188269 w 2438040"/>
                <a:gd name="connsiteY4-128" fmla="*/ 939317 h 5844046"/>
                <a:gd name="connsiteX5-129" fmla="*/ 2433665 w 2438040"/>
                <a:gd name="connsiteY5-130" fmla="*/ 5635332 h 5844046"/>
                <a:gd name="connsiteX6-131" fmla="*/ 2438040 w 2438040"/>
                <a:gd name="connsiteY6-132" fmla="*/ 5844046 h 5844046"/>
                <a:gd name="connsiteX7-133" fmla="*/ 531382 w 2438040"/>
                <a:gd name="connsiteY7-134" fmla="*/ 1143027 h 5844046"/>
                <a:gd name="connsiteX8-135" fmla="*/ 507065 w 2438040"/>
                <a:gd name="connsiteY8-136" fmla="*/ 931968 h 5844046"/>
                <a:gd name="connsiteX9-137" fmla="*/ 0 w 2438040"/>
                <a:gd name="connsiteY9-138" fmla="*/ 920892 h 5844046"/>
                <a:gd name="connsiteX0-139" fmla="*/ 0 w 2438040"/>
                <a:gd name="connsiteY0-140" fmla="*/ 920892 h 5844046"/>
                <a:gd name="connsiteX1-141" fmla="*/ 787500 w 2438040"/>
                <a:gd name="connsiteY1-142" fmla="*/ 0 h 5844046"/>
                <a:gd name="connsiteX2-143" fmla="*/ 1575000 w 2438040"/>
                <a:gd name="connsiteY2-144" fmla="*/ 920892 h 5844046"/>
                <a:gd name="connsiteX3-145" fmla="*/ 1187433 w 2438040"/>
                <a:gd name="connsiteY3-146" fmla="*/ 920892 h 5844046"/>
                <a:gd name="connsiteX4-147" fmla="*/ 1188269 w 2438040"/>
                <a:gd name="connsiteY4-148" fmla="*/ 939317 h 5844046"/>
                <a:gd name="connsiteX5-149" fmla="*/ 2433665 w 2438040"/>
                <a:gd name="connsiteY5-150" fmla="*/ 5635332 h 5844046"/>
                <a:gd name="connsiteX6-151" fmla="*/ 2438040 w 2438040"/>
                <a:gd name="connsiteY6-152" fmla="*/ 5844046 h 5844046"/>
                <a:gd name="connsiteX7-153" fmla="*/ 531382 w 2438040"/>
                <a:gd name="connsiteY7-154" fmla="*/ 1143027 h 5844046"/>
                <a:gd name="connsiteX8-155" fmla="*/ 507065 w 2438040"/>
                <a:gd name="connsiteY8-156" fmla="*/ 931968 h 5844046"/>
                <a:gd name="connsiteX9-157" fmla="*/ 0 w 2438040"/>
                <a:gd name="connsiteY9-158" fmla="*/ 920892 h 5844046"/>
                <a:gd name="connsiteX0-159" fmla="*/ 0 w 2438040"/>
                <a:gd name="connsiteY0-160" fmla="*/ 920892 h 5844046"/>
                <a:gd name="connsiteX1-161" fmla="*/ 787500 w 2438040"/>
                <a:gd name="connsiteY1-162" fmla="*/ 0 h 5844046"/>
                <a:gd name="connsiteX2-163" fmla="*/ 1575000 w 2438040"/>
                <a:gd name="connsiteY2-164" fmla="*/ 920892 h 5844046"/>
                <a:gd name="connsiteX3-165" fmla="*/ 1187433 w 2438040"/>
                <a:gd name="connsiteY3-166" fmla="*/ 920892 h 5844046"/>
                <a:gd name="connsiteX4-167" fmla="*/ 1188269 w 2438040"/>
                <a:gd name="connsiteY4-168" fmla="*/ 939317 h 5844046"/>
                <a:gd name="connsiteX5-169" fmla="*/ 2433665 w 2438040"/>
                <a:gd name="connsiteY5-170" fmla="*/ 5635332 h 5844046"/>
                <a:gd name="connsiteX6-171" fmla="*/ 2438040 w 2438040"/>
                <a:gd name="connsiteY6-172" fmla="*/ 5844046 h 5844046"/>
                <a:gd name="connsiteX7-173" fmla="*/ 519098 w 2438040"/>
                <a:gd name="connsiteY7-174" fmla="*/ 1147055 h 5844046"/>
                <a:gd name="connsiteX8-175" fmla="*/ 507065 w 2438040"/>
                <a:gd name="connsiteY8-176" fmla="*/ 931968 h 5844046"/>
                <a:gd name="connsiteX9-177" fmla="*/ 0 w 2438040"/>
                <a:gd name="connsiteY9-178" fmla="*/ 920892 h 5844046"/>
                <a:gd name="connsiteX0-179" fmla="*/ 0 w 2438040"/>
                <a:gd name="connsiteY0-180" fmla="*/ 920892 h 5844046"/>
                <a:gd name="connsiteX1-181" fmla="*/ 787500 w 2438040"/>
                <a:gd name="connsiteY1-182" fmla="*/ 0 h 5844046"/>
                <a:gd name="connsiteX2-183" fmla="*/ 1575000 w 2438040"/>
                <a:gd name="connsiteY2-184" fmla="*/ 920892 h 5844046"/>
                <a:gd name="connsiteX3-185" fmla="*/ 1187433 w 2438040"/>
                <a:gd name="connsiteY3-186" fmla="*/ 920892 h 5844046"/>
                <a:gd name="connsiteX4-187" fmla="*/ 1188269 w 2438040"/>
                <a:gd name="connsiteY4-188" fmla="*/ 939317 h 5844046"/>
                <a:gd name="connsiteX5-189" fmla="*/ 2433665 w 2438040"/>
                <a:gd name="connsiteY5-190" fmla="*/ 5635332 h 5844046"/>
                <a:gd name="connsiteX6-191" fmla="*/ 2438040 w 2438040"/>
                <a:gd name="connsiteY6-192" fmla="*/ 5844046 h 5844046"/>
                <a:gd name="connsiteX7-193" fmla="*/ 519098 w 2438040"/>
                <a:gd name="connsiteY7-194" fmla="*/ 1147055 h 5844046"/>
                <a:gd name="connsiteX8-195" fmla="*/ 507065 w 2438040"/>
                <a:gd name="connsiteY8-196" fmla="*/ 931968 h 5844046"/>
                <a:gd name="connsiteX9-197" fmla="*/ 0 w 2438040"/>
                <a:gd name="connsiteY9-198" fmla="*/ 920892 h 5844046"/>
                <a:gd name="connsiteX0-199" fmla="*/ 0 w 2438040"/>
                <a:gd name="connsiteY0-200" fmla="*/ 920892 h 5844046"/>
                <a:gd name="connsiteX1-201" fmla="*/ 787500 w 2438040"/>
                <a:gd name="connsiteY1-202" fmla="*/ 0 h 5844046"/>
                <a:gd name="connsiteX2-203" fmla="*/ 1575000 w 2438040"/>
                <a:gd name="connsiteY2-204" fmla="*/ 920892 h 5844046"/>
                <a:gd name="connsiteX3-205" fmla="*/ 1187433 w 2438040"/>
                <a:gd name="connsiteY3-206" fmla="*/ 920892 h 5844046"/>
                <a:gd name="connsiteX4-207" fmla="*/ 1188269 w 2438040"/>
                <a:gd name="connsiteY4-208" fmla="*/ 939317 h 5844046"/>
                <a:gd name="connsiteX5-209" fmla="*/ 2433665 w 2438040"/>
                <a:gd name="connsiteY5-210" fmla="*/ 5635332 h 5844046"/>
                <a:gd name="connsiteX6-211" fmla="*/ 2438040 w 2438040"/>
                <a:gd name="connsiteY6-212" fmla="*/ 5844046 h 5844046"/>
                <a:gd name="connsiteX7-213" fmla="*/ 519098 w 2438040"/>
                <a:gd name="connsiteY7-214" fmla="*/ 1147055 h 5844046"/>
                <a:gd name="connsiteX8-215" fmla="*/ 507065 w 2438040"/>
                <a:gd name="connsiteY8-216" fmla="*/ 931968 h 5844046"/>
                <a:gd name="connsiteX9-217" fmla="*/ 0 w 2438040"/>
                <a:gd name="connsiteY9-218" fmla="*/ 920892 h 5844046"/>
                <a:gd name="connsiteX0-219" fmla="*/ 0 w 2438040"/>
                <a:gd name="connsiteY0-220" fmla="*/ 920892 h 5844046"/>
                <a:gd name="connsiteX1-221" fmla="*/ 787500 w 2438040"/>
                <a:gd name="connsiteY1-222" fmla="*/ 0 h 5844046"/>
                <a:gd name="connsiteX2-223" fmla="*/ 1575000 w 2438040"/>
                <a:gd name="connsiteY2-224" fmla="*/ 920892 h 5844046"/>
                <a:gd name="connsiteX3-225" fmla="*/ 1187433 w 2438040"/>
                <a:gd name="connsiteY3-226" fmla="*/ 920892 h 5844046"/>
                <a:gd name="connsiteX4-227" fmla="*/ 1188269 w 2438040"/>
                <a:gd name="connsiteY4-228" fmla="*/ 939317 h 5844046"/>
                <a:gd name="connsiteX5-229" fmla="*/ 2433665 w 2438040"/>
                <a:gd name="connsiteY5-230" fmla="*/ 5635332 h 5844046"/>
                <a:gd name="connsiteX6-231" fmla="*/ 2438040 w 2438040"/>
                <a:gd name="connsiteY6-232" fmla="*/ 5844046 h 5844046"/>
                <a:gd name="connsiteX7-233" fmla="*/ 597276 w 2438040"/>
                <a:gd name="connsiteY7-234" fmla="*/ 1793988 h 5844046"/>
                <a:gd name="connsiteX8-235" fmla="*/ 507065 w 2438040"/>
                <a:gd name="connsiteY8-236" fmla="*/ 931968 h 5844046"/>
                <a:gd name="connsiteX9-237" fmla="*/ 0 w 2438040"/>
                <a:gd name="connsiteY9-238" fmla="*/ 920892 h 5844046"/>
                <a:gd name="connsiteX0-239" fmla="*/ 0 w 2438040"/>
                <a:gd name="connsiteY0-240" fmla="*/ 920892 h 5844046"/>
                <a:gd name="connsiteX1-241" fmla="*/ 787500 w 2438040"/>
                <a:gd name="connsiteY1-242" fmla="*/ 0 h 5844046"/>
                <a:gd name="connsiteX2-243" fmla="*/ 1575000 w 2438040"/>
                <a:gd name="connsiteY2-244" fmla="*/ 920892 h 5844046"/>
                <a:gd name="connsiteX3-245" fmla="*/ 1187433 w 2438040"/>
                <a:gd name="connsiteY3-246" fmla="*/ 920892 h 5844046"/>
                <a:gd name="connsiteX4-247" fmla="*/ 1188269 w 2438040"/>
                <a:gd name="connsiteY4-248" fmla="*/ 939317 h 5844046"/>
                <a:gd name="connsiteX5-249" fmla="*/ 2433665 w 2438040"/>
                <a:gd name="connsiteY5-250" fmla="*/ 5635332 h 5844046"/>
                <a:gd name="connsiteX6-251" fmla="*/ 2438040 w 2438040"/>
                <a:gd name="connsiteY6-252" fmla="*/ 5844046 h 5844046"/>
                <a:gd name="connsiteX7-253" fmla="*/ 597276 w 2438040"/>
                <a:gd name="connsiteY7-254" fmla="*/ 1793988 h 5844046"/>
                <a:gd name="connsiteX8-255" fmla="*/ 507065 w 2438040"/>
                <a:gd name="connsiteY8-256" fmla="*/ 931968 h 5844046"/>
                <a:gd name="connsiteX9-257" fmla="*/ 0 w 2438040"/>
                <a:gd name="connsiteY9-258" fmla="*/ 920892 h 5844046"/>
                <a:gd name="connsiteX0-259" fmla="*/ 0 w 2454436"/>
                <a:gd name="connsiteY0-260" fmla="*/ 920892 h 5749366"/>
                <a:gd name="connsiteX1-261" fmla="*/ 787500 w 2454436"/>
                <a:gd name="connsiteY1-262" fmla="*/ 0 h 5749366"/>
                <a:gd name="connsiteX2-263" fmla="*/ 1575000 w 2454436"/>
                <a:gd name="connsiteY2-264" fmla="*/ 920892 h 5749366"/>
                <a:gd name="connsiteX3-265" fmla="*/ 1187433 w 2454436"/>
                <a:gd name="connsiteY3-266" fmla="*/ 920892 h 5749366"/>
                <a:gd name="connsiteX4-267" fmla="*/ 1188269 w 2454436"/>
                <a:gd name="connsiteY4-268" fmla="*/ 939317 h 5749366"/>
                <a:gd name="connsiteX5-269" fmla="*/ 2433665 w 2454436"/>
                <a:gd name="connsiteY5-270" fmla="*/ 5635332 h 5749366"/>
                <a:gd name="connsiteX6-271" fmla="*/ 2454436 w 2454436"/>
                <a:gd name="connsiteY6-272" fmla="*/ 5749366 h 5749366"/>
                <a:gd name="connsiteX7-273" fmla="*/ 597276 w 2454436"/>
                <a:gd name="connsiteY7-274" fmla="*/ 1793988 h 5749366"/>
                <a:gd name="connsiteX8-275" fmla="*/ 507065 w 2454436"/>
                <a:gd name="connsiteY8-276" fmla="*/ 931968 h 5749366"/>
                <a:gd name="connsiteX9-277" fmla="*/ 0 w 2454436"/>
                <a:gd name="connsiteY9-278" fmla="*/ 920892 h 5749366"/>
                <a:gd name="connsiteX0-279" fmla="*/ 0 w 2451377"/>
                <a:gd name="connsiteY0-280" fmla="*/ 920892 h 5695047"/>
                <a:gd name="connsiteX1-281" fmla="*/ 787500 w 2451377"/>
                <a:gd name="connsiteY1-282" fmla="*/ 0 h 5695047"/>
                <a:gd name="connsiteX2-283" fmla="*/ 1575000 w 2451377"/>
                <a:gd name="connsiteY2-284" fmla="*/ 920892 h 5695047"/>
                <a:gd name="connsiteX3-285" fmla="*/ 1187433 w 2451377"/>
                <a:gd name="connsiteY3-286" fmla="*/ 920892 h 5695047"/>
                <a:gd name="connsiteX4-287" fmla="*/ 1188269 w 2451377"/>
                <a:gd name="connsiteY4-288" fmla="*/ 939317 h 5695047"/>
                <a:gd name="connsiteX5-289" fmla="*/ 2433665 w 2451377"/>
                <a:gd name="connsiteY5-290" fmla="*/ 5635332 h 5695047"/>
                <a:gd name="connsiteX6-291" fmla="*/ 2451377 w 2451377"/>
                <a:gd name="connsiteY6-292" fmla="*/ 5688973 h 5695047"/>
                <a:gd name="connsiteX7-293" fmla="*/ 597276 w 2451377"/>
                <a:gd name="connsiteY7-294" fmla="*/ 1793988 h 5695047"/>
                <a:gd name="connsiteX8-295" fmla="*/ 507065 w 2451377"/>
                <a:gd name="connsiteY8-296" fmla="*/ 931968 h 5695047"/>
                <a:gd name="connsiteX9-297" fmla="*/ 0 w 2451377"/>
                <a:gd name="connsiteY9-298" fmla="*/ 920892 h 5695047"/>
                <a:gd name="connsiteX0-299" fmla="*/ 0 w 2451377"/>
                <a:gd name="connsiteY0-300" fmla="*/ 920892 h 5695047"/>
                <a:gd name="connsiteX1-301" fmla="*/ 787500 w 2451377"/>
                <a:gd name="connsiteY1-302" fmla="*/ 0 h 5695047"/>
                <a:gd name="connsiteX2-303" fmla="*/ 1575000 w 2451377"/>
                <a:gd name="connsiteY2-304" fmla="*/ 920892 h 5695047"/>
                <a:gd name="connsiteX3-305" fmla="*/ 1187433 w 2451377"/>
                <a:gd name="connsiteY3-306" fmla="*/ 920892 h 5695047"/>
                <a:gd name="connsiteX4-307" fmla="*/ 1188269 w 2451377"/>
                <a:gd name="connsiteY4-308" fmla="*/ 939317 h 5695047"/>
                <a:gd name="connsiteX5-309" fmla="*/ 2433665 w 2451377"/>
                <a:gd name="connsiteY5-310" fmla="*/ 5635332 h 5695047"/>
                <a:gd name="connsiteX6-311" fmla="*/ 2451377 w 2451377"/>
                <a:gd name="connsiteY6-312" fmla="*/ 5688973 h 5695047"/>
                <a:gd name="connsiteX7-313" fmla="*/ 613139 w 2451377"/>
                <a:gd name="connsiteY7-314" fmla="*/ 1808322 h 5695047"/>
                <a:gd name="connsiteX8-315" fmla="*/ 507065 w 2451377"/>
                <a:gd name="connsiteY8-316" fmla="*/ 931968 h 5695047"/>
                <a:gd name="connsiteX9-317" fmla="*/ 0 w 2451377"/>
                <a:gd name="connsiteY9-318" fmla="*/ 920892 h 5695047"/>
                <a:gd name="connsiteX0-319" fmla="*/ 0 w 2451377"/>
                <a:gd name="connsiteY0-320" fmla="*/ 920892 h 5695047"/>
                <a:gd name="connsiteX1-321" fmla="*/ 787500 w 2451377"/>
                <a:gd name="connsiteY1-322" fmla="*/ 0 h 5695047"/>
                <a:gd name="connsiteX2-323" fmla="*/ 1575000 w 2451377"/>
                <a:gd name="connsiteY2-324" fmla="*/ 920892 h 5695047"/>
                <a:gd name="connsiteX3-325" fmla="*/ 1187433 w 2451377"/>
                <a:gd name="connsiteY3-326" fmla="*/ 920892 h 5695047"/>
                <a:gd name="connsiteX4-327" fmla="*/ 1188269 w 2451377"/>
                <a:gd name="connsiteY4-328" fmla="*/ 939317 h 5695047"/>
                <a:gd name="connsiteX5-329" fmla="*/ 2433665 w 2451377"/>
                <a:gd name="connsiteY5-330" fmla="*/ 5635332 h 5695047"/>
                <a:gd name="connsiteX6-331" fmla="*/ 2451377 w 2451377"/>
                <a:gd name="connsiteY6-332" fmla="*/ 5688973 h 5695047"/>
                <a:gd name="connsiteX7-333" fmla="*/ 613139 w 2451377"/>
                <a:gd name="connsiteY7-334" fmla="*/ 1808322 h 5695047"/>
                <a:gd name="connsiteX8-335" fmla="*/ 507065 w 2451377"/>
                <a:gd name="connsiteY8-336" fmla="*/ 931968 h 5695047"/>
                <a:gd name="connsiteX9-337" fmla="*/ 0 w 2451377"/>
                <a:gd name="connsiteY9-338" fmla="*/ 920892 h 5695047"/>
                <a:gd name="connsiteX0-339" fmla="*/ 0 w 2433665"/>
                <a:gd name="connsiteY0-340" fmla="*/ 920892 h 5649345"/>
                <a:gd name="connsiteX1-341" fmla="*/ 787500 w 2433665"/>
                <a:gd name="connsiteY1-342" fmla="*/ 0 h 5649345"/>
                <a:gd name="connsiteX2-343" fmla="*/ 1575000 w 2433665"/>
                <a:gd name="connsiteY2-344" fmla="*/ 920892 h 5649345"/>
                <a:gd name="connsiteX3-345" fmla="*/ 1187433 w 2433665"/>
                <a:gd name="connsiteY3-346" fmla="*/ 920892 h 5649345"/>
                <a:gd name="connsiteX4-347" fmla="*/ 1188269 w 2433665"/>
                <a:gd name="connsiteY4-348" fmla="*/ 939317 h 5649345"/>
                <a:gd name="connsiteX5-349" fmla="*/ 2433665 w 2433665"/>
                <a:gd name="connsiteY5-350" fmla="*/ 5635332 h 5649345"/>
                <a:gd name="connsiteX6-351" fmla="*/ 2199631 w 2433665"/>
                <a:gd name="connsiteY6-352" fmla="*/ 5380818 h 5649345"/>
                <a:gd name="connsiteX7-353" fmla="*/ 613139 w 2433665"/>
                <a:gd name="connsiteY7-354" fmla="*/ 1808322 h 5649345"/>
                <a:gd name="connsiteX8-355" fmla="*/ 507065 w 2433665"/>
                <a:gd name="connsiteY8-356" fmla="*/ 931968 h 5649345"/>
                <a:gd name="connsiteX9-357" fmla="*/ 0 w 2433665"/>
                <a:gd name="connsiteY9-358" fmla="*/ 920892 h 5649345"/>
                <a:gd name="connsiteX0-359" fmla="*/ 0 w 2268419"/>
                <a:gd name="connsiteY0-360" fmla="*/ 920892 h 5380961"/>
                <a:gd name="connsiteX1-361" fmla="*/ 787500 w 2268419"/>
                <a:gd name="connsiteY1-362" fmla="*/ 0 h 5380961"/>
                <a:gd name="connsiteX2-363" fmla="*/ 1575000 w 2268419"/>
                <a:gd name="connsiteY2-364" fmla="*/ 920892 h 5380961"/>
                <a:gd name="connsiteX3-365" fmla="*/ 1187433 w 2268419"/>
                <a:gd name="connsiteY3-366" fmla="*/ 920892 h 5380961"/>
                <a:gd name="connsiteX4-367" fmla="*/ 1188269 w 2268419"/>
                <a:gd name="connsiteY4-368" fmla="*/ 939317 h 5380961"/>
                <a:gd name="connsiteX5-369" fmla="*/ 2268419 w 2268419"/>
                <a:gd name="connsiteY5-370" fmla="*/ 5301604 h 5380961"/>
                <a:gd name="connsiteX6-371" fmla="*/ 2199631 w 2268419"/>
                <a:gd name="connsiteY6-372" fmla="*/ 5380818 h 5380961"/>
                <a:gd name="connsiteX7-373" fmla="*/ 613139 w 2268419"/>
                <a:gd name="connsiteY7-374" fmla="*/ 1808322 h 5380961"/>
                <a:gd name="connsiteX8-375" fmla="*/ 507065 w 2268419"/>
                <a:gd name="connsiteY8-376" fmla="*/ 931968 h 5380961"/>
                <a:gd name="connsiteX9-377" fmla="*/ 0 w 2268419"/>
                <a:gd name="connsiteY9-378" fmla="*/ 920892 h 5380961"/>
                <a:gd name="connsiteX0-379" fmla="*/ 0 w 2268419"/>
                <a:gd name="connsiteY0-380" fmla="*/ 920892 h 5380961"/>
                <a:gd name="connsiteX1-381" fmla="*/ 787500 w 2268419"/>
                <a:gd name="connsiteY1-382" fmla="*/ 0 h 5380961"/>
                <a:gd name="connsiteX2-383" fmla="*/ 1575000 w 2268419"/>
                <a:gd name="connsiteY2-384" fmla="*/ 920892 h 5380961"/>
                <a:gd name="connsiteX3-385" fmla="*/ 1187433 w 2268419"/>
                <a:gd name="connsiteY3-386" fmla="*/ 920892 h 5380961"/>
                <a:gd name="connsiteX4-387" fmla="*/ 1188269 w 2268419"/>
                <a:gd name="connsiteY4-388" fmla="*/ 939317 h 5380961"/>
                <a:gd name="connsiteX5-389" fmla="*/ 2268419 w 2268419"/>
                <a:gd name="connsiteY5-390" fmla="*/ 5301604 h 5380961"/>
                <a:gd name="connsiteX6-391" fmla="*/ 2199631 w 2268419"/>
                <a:gd name="connsiteY6-392" fmla="*/ 5380818 h 5380961"/>
                <a:gd name="connsiteX7-393" fmla="*/ 613139 w 2268419"/>
                <a:gd name="connsiteY7-394" fmla="*/ 1808322 h 5380961"/>
                <a:gd name="connsiteX8-395" fmla="*/ 507065 w 2268419"/>
                <a:gd name="connsiteY8-396" fmla="*/ 931968 h 5380961"/>
                <a:gd name="connsiteX9-397" fmla="*/ 0 w 2268419"/>
                <a:gd name="connsiteY9-398" fmla="*/ 920892 h 5380961"/>
                <a:gd name="connsiteX0-399" fmla="*/ 0 w 2268419"/>
                <a:gd name="connsiteY0-400" fmla="*/ 920892 h 5380961"/>
                <a:gd name="connsiteX1-401" fmla="*/ 787500 w 2268419"/>
                <a:gd name="connsiteY1-402" fmla="*/ 0 h 5380961"/>
                <a:gd name="connsiteX2-403" fmla="*/ 1575000 w 2268419"/>
                <a:gd name="connsiteY2-404" fmla="*/ 920892 h 5380961"/>
                <a:gd name="connsiteX3-405" fmla="*/ 1187433 w 2268419"/>
                <a:gd name="connsiteY3-406" fmla="*/ 920892 h 5380961"/>
                <a:gd name="connsiteX4-407" fmla="*/ 1188269 w 2268419"/>
                <a:gd name="connsiteY4-408" fmla="*/ 939317 h 5380961"/>
                <a:gd name="connsiteX5-409" fmla="*/ 2268419 w 2268419"/>
                <a:gd name="connsiteY5-410" fmla="*/ 5301604 h 5380961"/>
                <a:gd name="connsiteX6-411" fmla="*/ 2199631 w 2268419"/>
                <a:gd name="connsiteY6-412" fmla="*/ 5380818 h 5380961"/>
                <a:gd name="connsiteX7-413" fmla="*/ 613139 w 2268419"/>
                <a:gd name="connsiteY7-414" fmla="*/ 1808322 h 5380961"/>
                <a:gd name="connsiteX8-415" fmla="*/ 507065 w 2268419"/>
                <a:gd name="connsiteY8-416" fmla="*/ 931968 h 5380961"/>
                <a:gd name="connsiteX9-417" fmla="*/ 0 w 2268419"/>
                <a:gd name="connsiteY9-418" fmla="*/ 920892 h 5380961"/>
                <a:gd name="connsiteX0-419" fmla="*/ 0 w 2268419"/>
                <a:gd name="connsiteY0-420" fmla="*/ 920892 h 5320184"/>
                <a:gd name="connsiteX1-421" fmla="*/ 787500 w 2268419"/>
                <a:gd name="connsiteY1-422" fmla="*/ 0 h 5320184"/>
                <a:gd name="connsiteX2-423" fmla="*/ 1575000 w 2268419"/>
                <a:gd name="connsiteY2-424" fmla="*/ 920892 h 5320184"/>
                <a:gd name="connsiteX3-425" fmla="*/ 1187433 w 2268419"/>
                <a:gd name="connsiteY3-426" fmla="*/ 920892 h 5320184"/>
                <a:gd name="connsiteX4-427" fmla="*/ 1188269 w 2268419"/>
                <a:gd name="connsiteY4-428" fmla="*/ 939317 h 5320184"/>
                <a:gd name="connsiteX5-429" fmla="*/ 2268419 w 2268419"/>
                <a:gd name="connsiteY5-430" fmla="*/ 5301604 h 5320184"/>
                <a:gd name="connsiteX6-431" fmla="*/ 2066610 w 2268419"/>
                <a:gd name="connsiteY6-432" fmla="*/ 5145363 h 5320184"/>
                <a:gd name="connsiteX7-433" fmla="*/ 613139 w 2268419"/>
                <a:gd name="connsiteY7-434" fmla="*/ 1808322 h 5320184"/>
                <a:gd name="connsiteX8-435" fmla="*/ 507065 w 2268419"/>
                <a:gd name="connsiteY8-436" fmla="*/ 931968 h 5320184"/>
                <a:gd name="connsiteX9-437" fmla="*/ 0 w 2268419"/>
                <a:gd name="connsiteY9-438" fmla="*/ 920892 h 5320184"/>
                <a:gd name="connsiteX0-439" fmla="*/ 0 w 2106730"/>
                <a:gd name="connsiteY0-440" fmla="*/ 920892 h 5154080"/>
                <a:gd name="connsiteX1-441" fmla="*/ 787500 w 2106730"/>
                <a:gd name="connsiteY1-442" fmla="*/ 0 h 5154080"/>
                <a:gd name="connsiteX2-443" fmla="*/ 1575000 w 2106730"/>
                <a:gd name="connsiteY2-444" fmla="*/ 920892 h 5154080"/>
                <a:gd name="connsiteX3-445" fmla="*/ 1187433 w 2106730"/>
                <a:gd name="connsiteY3-446" fmla="*/ 920892 h 5154080"/>
                <a:gd name="connsiteX4-447" fmla="*/ 1188269 w 2106730"/>
                <a:gd name="connsiteY4-448" fmla="*/ 939317 h 5154080"/>
                <a:gd name="connsiteX5-449" fmla="*/ 2106730 w 2106730"/>
                <a:gd name="connsiteY5-450" fmla="*/ 5097875 h 5154080"/>
                <a:gd name="connsiteX6-451" fmla="*/ 2066610 w 2106730"/>
                <a:gd name="connsiteY6-452" fmla="*/ 5145363 h 5154080"/>
                <a:gd name="connsiteX7-453" fmla="*/ 613139 w 2106730"/>
                <a:gd name="connsiteY7-454" fmla="*/ 1808322 h 5154080"/>
                <a:gd name="connsiteX8-455" fmla="*/ 507065 w 2106730"/>
                <a:gd name="connsiteY8-456" fmla="*/ 931968 h 5154080"/>
                <a:gd name="connsiteX9-457" fmla="*/ 0 w 2106730"/>
                <a:gd name="connsiteY9-458" fmla="*/ 920892 h 5154080"/>
                <a:gd name="connsiteX0-459" fmla="*/ 0 w 2106730"/>
                <a:gd name="connsiteY0-460" fmla="*/ 920892 h 5154080"/>
                <a:gd name="connsiteX1-461" fmla="*/ 787500 w 2106730"/>
                <a:gd name="connsiteY1-462" fmla="*/ 0 h 5154080"/>
                <a:gd name="connsiteX2-463" fmla="*/ 1575000 w 2106730"/>
                <a:gd name="connsiteY2-464" fmla="*/ 920892 h 5154080"/>
                <a:gd name="connsiteX3-465" fmla="*/ 1187433 w 2106730"/>
                <a:gd name="connsiteY3-466" fmla="*/ 920892 h 5154080"/>
                <a:gd name="connsiteX4-467" fmla="*/ 1188269 w 2106730"/>
                <a:gd name="connsiteY4-468" fmla="*/ 939317 h 5154080"/>
                <a:gd name="connsiteX5-469" fmla="*/ 2106730 w 2106730"/>
                <a:gd name="connsiteY5-470" fmla="*/ 5097875 h 5154080"/>
                <a:gd name="connsiteX6-471" fmla="*/ 2066610 w 2106730"/>
                <a:gd name="connsiteY6-472" fmla="*/ 5145363 h 5154080"/>
                <a:gd name="connsiteX7-473" fmla="*/ 613139 w 2106730"/>
                <a:gd name="connsiteY7-474" fmla="*/ 1808322 h 5154080"/>
                <a:gd name="connsiteX8-475" fmla="*/ 507065 w 2106730"/>
                <a:gd name="connsiteY8-476" fmla="*/ 931968 h 5154080"/>
                <a:gd name="connsiteX9-477" fmla="*/ 0 w 2106730"/>
                <a:gd name="connsiteY9-478" fmla="*/ 920892 h 5154080"/>
                <a:gd name="connsiteX0-479" fmla="*/ 0 w 2106730"/>
                <a:gd name="connsiteY0-480" fmla="*/ 920892 h 5124608"/>
                <a:gd name="connsiteX1-481" fmla="*/ 787500 w 2106730"/>
                <a:gd name="connsiteY1-482" fmla="*/ 0 h 5124608"/>
                <a:gd name="connsiteX2-483" fmla="*/ 1575000 w 2106730"/>
                <a:gd name="connsiteY2-484" fmla="*/ 920892 h 5124608"/>
                <a:gd name="connsiteX3-485" fmla="*/ 1187433 w 2106730"/>
                <a:gd name="connsiteY3-486" fmla="*/ 920892 h 5124608"/>
                <a:gd name="connsiteX4-487" fmla="*/ 1188269 w 2106730"/>
                <a:gd name="connsiteY4-488" fmla="*/ 939317 h 5124608"/>
                <a:gd name="connsiteX5-489" fmla="*/ 2106730 w 2106730"/>
                <a:gd name="connsiteY5-490" fmla="*/ 5097875 h 5124608"/>
                <a:gd name="connsiteX6-491" fmla="*/ 2057932 w 2106730"/>
                <a:gd name="connsiteY6-492" fmla="*/ 5033789 h 5124608"/>
                <a:gd name="connsiteX7-493" fmla="*/ 613139 w 2106730"/>
                <a:gd name="connsiteY7-494" fmla="*/ 1808322 h 5124608"/>
                <a:gd name="connsiteX8-495" fmla="*/ 507065 w 2106730"/>
                <a:gd name="connsiteY8-496" fmla="*/ 931968 h 5124608"/>
                <a:gd name="connsiteX9-497" fmla="*/ 0 w 2106730"/>
                <a:gd name="connsiteY9-498" fmla="*/ 920892 h 5124608"/>
                <a:gd name="connsiteX0-499" fmla="*/ 0 w 2057932"/>
                <a:gd name="connsiteY0-500" fmla="*/ 920892 h 5038421"/>
                <a:gd name="connsiteX1-501" fmla="*/ 787500 w 2057932"/>
                <a:gd name="connsiteY1-502" fmla="*/ 0 h 5038421"/>
                <a:gd name="connsiteX2-503" fmla="*/ 1575000 w 2057932"/>
                <a:gd name="connsiteY2-504" fmla="*/ 920892 h 5038421"/>
                <a:gd name="connsiteX3-505" fmla="*/ 1187433 w 2057932"/>
                <a:gd name="connsiteY3-506" fmla="*/ 920892 h 5038421"/>
                <a:gd name="connsiteX4-507" fmla="*/ 1188269 w 2057932"/>
                <a:gd name="connsiteY4-508" fmla="*/ 939317 h 5038421"/>
                <a:gd name="connsiteX5-509" fmla="*/ 2026401 w 2057932"/>
                <a:gd name="connsiteY5-510" fmla="*/ 4976306 h 5038421"/>
                <a:gd name="connsiteX6-511" fmla="*/ 2057932 w 2057932"/>
                <a:gd name="connsiteY6-512" fmla="*/ 5033789 h 5038421"/>
                <a:gd name="connsiteX7-513" fmla="*/ 613139 w 2057932"/>
                <a:gd name="connsiteY7-514" fmla="*/ 1808322 h 5038421"/>
                <a:gd name="connsiteX8-515" fmla="*/ 507065 w 2057932"/>
                <a:gd name="connsiteY8-516" fmla="*/ 931968 h 5038421"/>
                <a:gd name="connsiteX9-517" fmla="*/ 0 w 2057932"/>
                <a:gd name="connsiteY9-518" fmla="*/ 920892 h 5038421"/>
                <a:gd name="connsiteX0-519" fmla="*/ 0 w 2057932"/>
                <a:gd name="connsiteY0-520" fmla="*/ 920892 h 5033789"/>
                <a:gd name="connsiteX1-521" fmla="*/ 787500 w 2057932"/>
                <a:gd name="connsiteY1-522" fmla="*/ 0 h 5033789"/>
                <a:gd name="connsiteX2-523" fmla="*/ 1575000 w 2057932"/>
                <a:gd name="connsiteY2-524" fmla="*/ 920892 h 5033789"/>
                <a:gd name="connsiteX3-525" fmla="*/ 1187433 w 2057932"/>
                <a:gd name="connsiteY3-526" fmla="*/ 920892 h 5033789"/>
                <a:gd name="connsiteX4-527" fmla="*/ 1188269 w 2057932"/>
                <a:gd name="connsiteY4-528" fmla="*/ 939317 h 5033789"/>
                <a:gd name="connsiteX5-529" fmla="*/ 2026401 w 2057932"/>
                <a:gd name="connsiteY5-530" fmla="*/ 4976306 h 5033789"/>
                <a:gd name="connsiteX6-531" fmla="*/ 2057932 w 2057932"/>
                <a:gd name="connsiteY6-532" fmla="*/ 5033789 h 5033789"/>
                <a:gd name="connsiteX7-533" fmla="*/ 613139 w 2057932"/>
                <a:gd name="connsiteY7-534" fmla="*/ 1808322 h 5033789"/>
                <a:gd name="connsiteX8-535" fmla="*/ 507065 w 2057932"/>
                <a:gd name="connsiteY8-536" fmla="*/ 931968 h 5033789"/>
                <a:gd name="connsiteX9-537" fmla="*/ 0 w 2057932"/>
                <a:gd name="connsiteY9-538" fmla="*/ 920892 h 5033789"/>
                <a:gd name="connsiteX0-539" fmla="*/ 0 w 2032446"/>
                <a:gd name="connsiteY0-540" fmla="*/ 920892 h 4999902"/>
                <a:gd name="connsiteX1-541" fmla="*/ 787500 w 2032446"/>
                <a:gd name="connsiteY1-542" fmla="*/ 0 h 4999902"/>
                <a:gd name="connsiteX2-543" fmla="*/ 1575000 w 2032446"/>
                <a:gd name="connsiteY2-544" fmla="*/ 920892 h 4999902"/>
                <a:gd name="connsiteX3-545" fmla="*/ 1187433 w 2032446"/>
                <a:gd name="connsiteY3-546" fmla="*/ 920892 h 4999902"/>
                <a:gd name="connsiteX4-547" fmla="*/ 1188269 w 2032446"/>
                <a:gd name="connsiteY4-548" fmla="*/ 939317 h 4999902"/>
                <a:gd name="connsiteX5-549" fmla="*/ 2026401 w 2032446"/>
                <a:gd name="connsiteY5-550" fmla="*/ 4976306 h 4999902"/>
                <a:gd name="connsiteX6-551" fmla="*/ 2009063 w 2032446"/>
                <a:gd name="connsiteY6-552" fmla="*/ 4995394 h 4999902"/>
                <a:gd name="connsiteX7-553" fmla="*/ 613139 w 2032446"/>
                <a:gd name="connsiteY7-554" fmla="*/ 1808322 h 4999902"/>
                <a:gd name="connsiteX8-555" fmla="*/ 507065 w 2032446"/>
                <a:gd name="connsiteY8-556" fmla="*/ 931968 h 4999902"/>
                <a:gd name="connsiteX9-557" fmla="*/ 0 w 2032446"/>
                <a:gd name="connsiteY9-558" fmla="*/ 920892 h 4999902"/>
                <a:gd name="connsiteX0-559" fmla="*/ 0 w 2029795"/>
                <a:gd name="connsiteY0-560" fmla="*/ 920892 h 4987417"/>
                <a:gd name="connsiteX1-561" fmla="*/ 787500 w 2029795"/>
                <a:gd name="connsiteY1-562" fmla="*/ 0 h 4987417"/>
                <a:gd name="connsiteX2-563" fmla="*/ 1575000 w 2029795"/>
                <a:gd name="connsiteY2-564" fmla="*/ 920892 h 4987417"/>
                <a:gd name="connsiteX3-565" fmla="*/ 1187433 w 2029795"/>
                <a:gd name="connsiteY3-566" fmla="*/ 920892 h 4987417"/>
                <a:gd name="connsiteX4-567" fmla="*/ 1188269 w 2029795"/>
                <a:gd name="connsiteY4-568" fmla="*/ 939317 h 4987417"/>
                <a:gd name="connsiteX5-569" fmla="*/ 2026401 w 2029795"/>
                <a:gd name="connsiteY5-570" fmla="*/ 4976306 h 4987417"/>
                <a:gd name="connsiteX6-571" fmla="*/ 1968641 w 2029795"/>
                <a:gd name="connsiteY6-572" fmla="*/ 4944462 h 4987417"/>
                <a:gd name="connsiteX7-573" fmla="*/ 613139 w 2029795"/>
                <a:gd name="connsiteY7-574" fmla="*/ 1808322 h 4987417"/>
                <a:gd name="connsiteX8-575" fmla="*/ 507065 w 2029795"/>
                <a:gd name="connsiteY8-576" fmla="*/ 931968 h 4987417"/>
                <a:gd name="connsiteX9-577" fmla="*/ 0 w 2029795"/>
                <a:gd name="connsiteY9-578" fmla="*/ 920892 h 4987417"/>
                <a:gd name="connsiteX0-579" fmla="*/ 0 w 1982438"/>
                <a:gd name="connsiteY0-580" fmla="*/ 920892 h 4944723"/>
                <a:gd name="connsiteX1-581" fmla="*/ 787500 w 1982438"/>
                <a:gd name="connsiteY1-582" fmla="*/ 0 h 4944723"/>
                <a:gd name="connsiteX2-583" fmla="*/ 1575000 w 1982438"/>
                <a:gd name="connsiteY2-584" fmla="*/ 920892 h 4944723"/>
                <a:gd name="connsiteX3-585" fmla="*/ 1187433 w 1982438"/>
                <a:gd name="connsiteY3-586" fmla="*/ 920892 h 4944723"/>
                <a:gd name="connsiteX4-587" fmla="*/ 1188269 w 1982438"/>
                <a:gd name="connsiteY4-588" fmla="*/ 939317 h 4944723"/>
                <a:gd name="connsiteX5-589" fmla="*/ 1974722 w 1982438"/>
                <a:gd name="connsiteY5-590" fmla="*/ 4912321 h 4944723"/>
                <a:gd name="connsiteX6-591" fmla="*/ 1968641 w 1982438"/>
                <a:gd name="connsiteY6-592" fmla="*/ 4944462 h 4944723"/>
                <a:gd name="connsiteX7-593" fmla="*/ 613139 w 1982438"/>
                <a:gd name="connsiteY7-594" fmla="*/ 1808322 h 4944723"/>
                <a:gd name="connsiteX8-595" fmla="*/ 507065 w 1982438"/>
                <a:gd name="connsiteY8-596" fmla="*/ 931968 h 4944723"/>
                <a:gd name="connsiteX9-597" fmla="*/ 0 w 1982438"/>
                <a:gd name="connsiteY9-598" fmla="*/ 920892 h 4944723"/>
                <a:gd name="connsiteX0-599" fmla="*/ 0 w 1982438"/>
                <a:gd name="connsiteY0-600" fmla="*/ 920892 h 4944723"/>
                <a:gd name="connsiteX1-601" fmla="*/ 787500 w 1982438"/>
                <a:gd name="connsiteY1-602" fmla="*/ 0 h 4944723"/>
                <a:gd name="connsiteX2-603" fmla="*/ 1575000 w 1982438"/>
                <a:gd name="connsiteY2-604" fmla="*/ 920892 h 4944723"/>
                <a:gd name="connsiteX3-605" fmla="*/ 1187433 w 1982438"/>
                <a:gd name="connsiteY3-606" fmla="*/ 920892 h 4944723"/>
                <a:gd name="connsiteX4-607" fmla="*/ 1188269 w 1982438"/>
                <a:gd name="connsiteY4-608" fmla="*/ 939317 h 4944723"/>
                <a:gd name="connsiteX5-609" fmla="*/ 1974722 w 1982438"/>
                <a:gd name="connsiteY5-610" fmla="*/ 4912321 h 4944723"/>
                <a:gd name="connsiteX6-611" fmla="*/ 1968641 w 1982438"/>
                <a:gd name="connsiteY6-612" fmla="*/ 4944462 h 4944723"/>
                <a:gd name="connsiteX7-613" fmla="*/ 613139 w 1982438"/>
                <a:gd name="connsiteY7-614" fmla="*/ 1808322 h 4944723"/>
                <a:gd name="connsiteX8-615" fmla="*/ 507065 w 1982438"/>
                <a:gd name="connsiteY8-616" fmla="*/ 931968 h 4944723"/>
                <a:gd name="connsiteX9-617" fmla="*/ 0 w 1982438"/>
                <a:gd name="connsiteY9-618" fmla="*/ 920892 h 4944723"/>
                <a:gd name="connsiteX0-619" fmla="*/ 0 w 1977768"/>
                <a:gd name="connsiteY0-620" fmla="*/ 920892 h 4933941"/>
                <a:gd name="connsiteX1-621" fmla="*/ 787500 w 1977768"/>
                <a:gd name="connsiteY1-622" fmla="*/ 0 h 4933941"/>
                <a:gd name="connsiteX2-623" fmla="*/ 1575000 w 1977768"/>
                <a:gd name="connsiteY2-624" fmla="*/ 920892 h 4933941"/>
                <a:gd name="connsiteX3-625" fmla="*/ 1187433 w 1977768"/>
                <a:gd name="connsiteY3-626" fmla="*/ 920892 h 4933941"/>
                <a:gd name="connsiteX4-627" fmla="*/ 1188269 w 1977768"/>
                <a:gd name="connsiteY4-628" fmla="*/ 939317 h 4933941"/>
                <a:gd name="connsiteX5-629" fmla="*/ 1974722 w 1977768"/>
                <a:gd name="connsiteY5-630" fmla="*/ 4912321 h 4933941"/>
                <a:gd name="connsiteX6-631" fmla="*/ 1906460 w 1977768"/>
                <a:gd name="connsiteY6-632" fmla="*/ 4927177 h 4933941"/>
                <a:gd name="connsiteX7-633" fmla="*/ 613139 w 1977768"/>
                <a:gd name="connsiteY7-634" fmla="*/ 1808322 h 4933941"/>
                <a:gd name="connsiteX8-635" fmla="*/ 507065 w 1977768"/>
                <a:gd name="connsiteY8-636" fmla="*/ 931968 h 4933941"/>
                <a:gd name="connsiteX9-637" fmla="*/ 0 w 1977768"/>
                <a:gd name="connsiteY9-638" fmla="*/ 920892 h 4933941"/>
                <a:gd name="connsiteX0-639" fmla="*/ 0 w 1977461"/>
                <a:gd name="connsiteY0-640" fmla="*/ 920892 h 4919820"/>
                <a:gd name="connsiteX1-641" fmla="*/ 787500 w 1977461"/>
                <a:gd name="connsiteY1-642" fmla="*/ 0 h 4919820"/>
                <a:gd name="connsiteX2-643" fmla="*/ 1575000 w 1977461"/>
                <a:gd name="connsiteY2-644" fmla="*/ 920892 h 4919820"/>
                <a:gd name="connsiteX3-645" fmla="*/ 1187433 w 1977461"/>
                <a:gd name="connsiteY3-646" fmla="*/ 920892 h 4919820"/>
                <a:gd name="connsiteX4-647" fmla="*/ 1188269 w 1977461"/>
                <a:gd name="connsiteY4-648" fmla="*/ 939317 h 4919820"/>
                <a:gd name="connsiteX5-649" fmla="*/ 1974722 w 1977461"/>
                <a:gd name="connsiteY5-650" fmla="*/ 4912321 h 4919820"/>
                <a:gd name="connsiteX6-651" fmla="*/ 1894963 w 1977461"/>
                <a:gd name="connsiteY6-652" fmla="*/ 4834667 h 4919820"/>
                <a:gd name="connsiteX7-653" fmla="*/ 613139 w 1977461"/>
                <a:gd name="connsiteY7-654" fmla="*/ 1808322 h 4919820"/>
                <a:gd name="connsiteX8-655" fmla="*/ 507065 w 1977461"/>
                <a:gd name="connsiteY8-656" fmla="*/ 931968 h 4919820"/>
                <a:gd name="connsiteX9-657" fmla="*/ 0 w 1977461"/>
                <a:gd name="connsiteY9-658" fmla="*/ 920892 h 4919820"/>
                <a:gd name="connsiteX0-659" fmla="*/ 0 w 1976268"/>
                <a:gd name="connsiteY0-660" fmla="*/ 920892 h 4918435"/>
                <a:gd name="connsiteX1-661" fmla="*/ 787500 w 1976268"/>
                <a:gd name="connsiteY1-662" fmla="*/ 0 h 4918435"/>
                <a:gd name="connsiteX2-663" fmla="*/ 1575000 w 1976268"/>
                <a:gd name="connsiteY2-664" fmla="*/ 920892 h 4918435"/>
                <a:gd name="connsiteX3-665" fmla="*/ 1187433 w 1976268"/>
                <a:gd name="connsiteY3-666" fmla="*/ 920892 h 4918435"/>
                <a:gd name="connsiteX4-667" fmla="*/ 1188269 w 1976268"/>
                <a:gd name="connsiteY4-668" fmla="*/ 939317 h 4918435"/>
                <a:gd name="connsiteX5-669" fmla="*/ 1974722 w 1976268"/>
                <a:gd name="connsiteY5-670" fmla="*/ 4912321 h 4918435"/>
                <a:gd name="connsiteX6-671" fmla="*/ 1807068 w 1976268"/>
                <a:gd name="connsiteY6-672" fmla="*/ 4802790 h 4918435"/>
                <a:gd name="connsiteX7-673" fmla="*/ 613139 w 1976268"/>
                <a:gd name="connsiteY7-674" fmla="*/ 1808322 h 4918435"/>
                <a:gd name="connsiteX8-675" fmla="*/ 507065 w 1976268"/>
                <a:gd name="connsiteY8-676" fmla="*/ 931968 h 4918435"/>
                <a:gd name="connsiteX9-677" fmla="*/ 0 w 1976268"/>
                <a:gd name="connsiteY9-678" fmla="*/ 920892 h 4918435"/>
                <a:gd name="connsiteX0-679" fmla="*/ 0 w 1976268"/>
                <a:gd name="connsiteY0-680" fmla="*/ 920892 h 4918435"/>
                <a:gd name="connsiteX1-681" fmla="*/ 787500 w 1976268"/>
                <a:gd name="connsiteY1-682" fmla="*/ 0 h 4918435"/>
                <a:gd name="connsiteX2-683" fmla="*/ 1575000 w 1976268"/>
                <a:gd name="connsiteY2-684" fmla="*/ 920892 h 4918435"/>
                <a:gd name="connsiteX3-685" fmla="*/ 1187433 w 1976268"/>
                <a:gd name="connsiteY3-686" fmla="*/ 920892 h 4918435"/>
                <a:gd name="connsiteX4-687" fmla="*/ 1188269 w 1976268"/>
                <a:gd name="connsiteY4-688" fmla="*/ 939317 h 4918435"/>
                <a:gd name="connsiteX5-689" fmla="*/ 1974722 w 1976268"/>
                <a:gd name="connsiteY5-690" fmla="*/ 4912321 h 4918435"/>
                <a:gd name="connsiteX6-691" fmla="*/ 1807068 w 1976268"/>
                <a:gd name="connsiteY6-692" fmla="*/ 4802790 h 4918435"/>
                <a:gd name="connsiteX7-693" fmla="*/ 613139 w 1976268"/>
                <a:gd name="connsiteY7-694" fmla="*/ 1808322 h 4918435"/>
                <a:gd name="connsiteX8-695" fmla="*/ 507065 w 1976268"/>
                <a:gd name="connsiteY8-696" fmla="*/ 931968 h 4918435"/>
                <a:gd name="connsiteX9-697" fmla="*/ 0 w 1976268"/>
                <a:gd name="connsiteY9-698" fmla="*/ 920892 h 4918435"/>
                <a:gd name="connsiteX0-699" fmla="*/ 0 w 1976268"/>
                <a:gd name="connsiteY0-700" fmla="*/ 920892 h 4918435"/>
                <a:gd name="connsiteX1-701" fmla="*/ 787500 w 1976268"/>
                <a:gd name="connsiteY1-702" fmla="*/ 0 h 4918435"/>
                <a:gd name="connsiteX2-703" fmla="*/ 1575000 w 1976268"/>
                <a:gd name="connsiteY2-704" fmla="*/ 920892 h 4918435"/>
                <a:gd name="connsiteX3-705" fmla="*/ 1187433 w 1976268"/>
                <a:gd name="connsiteY3-706" fmla="*/ 920892 h 4918435"/>
                <a:gd name="connsiteX4-707" fmla="*/ 1188269 w 1976268"/>
                <a:gd name="connsiteY4-708" fmla="*/ 939317 h 4918435"/>
                <a:gd name="connsiteX5-709" fmla="*/ 1974722 w 1976268"/>
                <a:gd name="connsiteY5-710" fmla="*/ 4912321 h 4918435"/>
                <a:gd name="connsiteX6-711" fmla="*/ 1807068 w 1976268"/>
                <a:gd name="connsiteY6-712" fmla="*/ 4802790 h 4918435"/>
                <a:gd name="connsiteX7-713" fmla="*/ 613139 w 1976268"/>
                <a:gd name="connsiteY7-714" fmla="*/ 1808322 h 4918435"/>
                <a:gd name="connsiteX8-715" fmla="*/ 507065 w 1976268"/>
                <a:gd name="connsiteY8-716" fmla="*/ 931968 h 4918435"/>
                <a:gd name="connsiteX9-717" fmla="*/ 0 w 1976268"/>
                <a:gd name="connsiteY9-718" fmla="*/ 920892 h 4918435"/>
                <a:gd name="connsiteX0-719" fmla="*/ 0 w 1977884"/>
                <a:gd name="connsiteY0-720" fmla="*/ 920892 h 4926843"/>
                <a:gd name="connsiteX1-721" fmla="*/ 787500 w 1977884"/>
                <a:gd name="connsiteY1-722" fmla="*/ 0 h 4926843"/>
                <a:gd name="connsiteX2-723" fmla="*/ 1575000 w 1977884"/>
                <a:gd name="connsiteY2-724" fmla="*/ 920892 h 4926843"/>
                <a:gd name="connsiteX3-725" fmla="*/ 1187433 w 1977884"/>
                <a:gd name="connsiteY3-726" fmla="*/ 920892 h 4926843"/>
                <a:gd name="connsiteX4-727" fmla="*/ 1188269 w 1977884"/>
                <a:gd name="connsiteY4-728" fmla="*/ 939317 h 4926843"/>
                <a:gd name="connsiteX5-729" fmla="*/ 1974722 w 1977884"/>
                <a:gd name="connsiteY5-730" fmla="*/ 4912321 h 4926843"/>
                <a:gd name="connsiteX6-731" fmla="*/ 1910228 w 1977884"/>
                <a:gd name="connsiteY6-732" fmla="*/ 4902919 h 4926843"/>
                <a:gd name="connsiteX7-733" fmla="*/ 613139 w 1977884"/>
                <a:gd name="connsiteY7-734" fmla="*/ 1808322 h 4926843"/>
                <a:gd name="connsiteX8-735" fmla="*/ 507065 w 1977884"/>
                <a:gd name="connsiteY8-736" fmla="*/ 931968 h 4926843"/>
                <a:gd name="connsiteX9-737" fmla="*/ 0 w 1977884"/>
                <a:gd name="connsiteY9-738" fmla="*/ 920892 h 4926843"/>
                <a:gd name="connsiteX0-739" fmla="*/ 0 w 1976482"/>
                <a:gd name="connsiteY0-740" fmla="*/ 920892 h 4919180"/>
                <a:gd name="connsiteX1-741" fmla="*/ 787500 w 1976482"/>
                <a:gd name="connsiteY1-742" fmla="*/ 0 h 4919180"/>
                <a:gd name="connsiteX2-743" fmla="*/ 1575000 w 1976482"/>
                <a:gd name="connsiteY2-744" fmla="*/ 920892 h 4919180"/>
                <a:gd name="connsiteX3-745" fmla="*/ 1187433 w 1976482"/>
                <a:gd name="connsiteY3-746" fmla="*/ 920892 h 4919180"/>
                <a:gd name="connsiteX4-747" fmla="*/ 1188269 w 1976482"/>
                <a:gd name="connsiteY4-748" fmla="*/ 939317 h 4919180"/>
                <a:gd name="connsiteX5-749" fmla="*/ 1974722 w 1976482"/>
                <a:gd name="connsiteY5-750" fmla="*/ 4912321 h 4919180"/>
                <a:gd name="connsiteX6-751" fmla="*/ 1831632 w 1976482"/>
                <a:gd name="connsiteY6-752" fmla="*/ 4821527 h 4919180"/>
                <a:gd name="connsiteX7-753" fmla="*/ 613139 w 1976482"/>
                <a:gd name="connsiteY7-754" fmla="*/ 1808322 h 4919180"/>
                <a:gd name="connsiteX8-755" fmla="*/ 507065 w 1976482"/>
                <a:gd name="connsiteY8-756" fmla="*/ 931968 h 4919180"/>
                <a:gd name="connsiteX9-757" fmla="*/ 0 w 1976482"/>
                <a:gd name="connsiteY9-758" fmla="*/ 920892 h 4919180"/>
                <a:gd name="connsiteX0-759" fmla="*/ 0 w 1977690"/>
                <a:gd name="connsiteY0-760" fmla="*/ 920892 h 4923767"/>
                <a:gd name="connsiteX1-761" fmla="*/ 787500 w 1977690"/>
                <a:gd name="connsiteY1-762" fmla="*/ 0 h 4923767"/>
                <a:gd name="connsiteX2-763" fmla="*/ 1575000 w 1977690"/>
                <a:gd name="connsiteY2-764" fmla="*/ 920892 h 4923767"/>
                <a:gd name="connsiteX3-765" fmla="*/ 1187433 w 1977690"/>
                <a:gd name="connsiteY3-766" fmla="*/ 920892 h 4923767"/>
                <a:gd name="connsiteX4-767" fmla="*/ 1188269 w 1977690"/>
                <a:gd name="connsiteY4-768" fmla="*/ 939317 h 4923767"/>
                <a:gd name="connsiteX5-769" fmla="*/ 1974722 w 1977690"/>
                <a:gd name="connsiteY5-770" fmla="*/ 4912321 h 4923767"/>
                <a:gd name="connsiteX6-771" fmla="*/ 1903784 w 1977690"/>
                <a:gd name="connsiteY6-772" fmla="*/ 4883265 h 4923767"/>
                <a:gd name="connsiteX7-773" fmla="*/ 613139 w 1977690"/>
                <a:gd name="connsiteY7-774" fmla="*/ 1808322 h 4923767"/>
                <a:gd name="connsiteX8-775" fmla="*/ 507065 w 1977690"/>
                <a:gd name="connsiteY8-776" fmla="*/ 931968 h 4923767"/>
                <a:gd name="connsiteX9-777" fmla="*/ 0 w 1977690"/>
                <a:gd name="connsiteY9-778" fmla="*/ 920892 h 4923767"/>
                <a:gd name="connsiteX0-779" fmla="*/ 0 w 1996526"/>
                <a:gd name="connsiteY0-780" fmla="*/ 920892 h 4883265"/>
                <a:gd name="connsiteX1-781" fmla="*/ 787500 w 1996526"/>
                <a:gd name="connsiteY1-782" fmla="*/ 0 h 4883265"/>
                <a:gd name="connsiteX2-783" fmla="*/ 1575000 w 1996526"/>
                <a:gd name="connsiteY2-784" fmla="*/ 920892 h 4883265"/>
                <a:gd name="connsiteX3-785" fmla="*/ 1187433 w 1996526"/>
                <a:gd name="connsiteY3-786" fmla="*/ 920892 h 4883265"/>
                <a:gd name="connsiteX4-787" fmla="*/ 1188269 w 1996526"/>
                <a:gd name="connsiteY4-788" fmla="*/ 939317 h 4883265"/>
                <a:gd name="connsiteX5-789" fmla="*/ 1994018 w 1996526"/>
                <a:gd name="connsiteY5-790" fmla="*/ 4842911 h 4883265"/>
                <a:gd name="connsiteX6-791" fmla="*/ 1903784 w 1996526"/>
                <a:gd name="connsiteY6-792" fmla="*/ 4883265 h 4883265"/>
                <a:gd name="connsiteX7-793" fmla="*/ 613139 w 1996526"/>
                <a:gd name="connsiteY7-794" fmla="*/ 1808322 h 4883265"/>
                <a:gd name="connsiteX8-795" fmla="*/ 507065 w 1996526"/>
                <a:gd name="connsiteY8-796" fmla="*/ 931968 h 4883265"/>
                <a:gd name="connsiteX9-797" fmla="*/ 0 w 1996526"/>
                <a:gd name="connsiteY9-798" fmla="*/ 920892 h 4883265"/>
                <a:gd name="connsiteX0-799" fmla="*/ 0 w 1996526"/>
                <a:gd name="connsiteY0-800" fmla="*/ 920892 h 4883265"/>
                <a:gd name="connsiteX1-801" fmla="*/ 787500 w 1996526"/>
                <a:gd name="connsiteY1-802" fmla="*/ 0 h 4883265"/>
                <a:gd name="connsiteX2-803" fmla="*/ 1575000 w 1996526"/>
                <a:gd name="connsiteY2-804" fmla="*/ 920892 h 4883265"/>
                <a:gd name="connsiteX3-805" fmla="*/ 1187433 w 1996526"/>
                <a:gd name="connsiteY3-806" fmla="*/ 920892 h 4883265"/>
                <a:gd name="connsiteX4-807" fmla="*/ 1188269 w 1996526"/>
                <a:gd name="connsiteY4-808" fmla="*/ 939317 h 4883265"/>
                <a:gd name="connsiteX5-809" fmla="*/ 1994018 w 1996526"/>
                <a:gd name="connsiteY5-810" fmla="*/ 4842911 h 4883265"/>
                <a:gd name="connsiteX6-811" fmla="*/ 1903784 w 1996526"/>
                <a:gd name="connsiteY6-812" fmla="*/ 4883265 h 4883265"/>
                <a:gd name="connsiteX7-813" fmla="*/ 613139 w 1996526"/>
                <a:gd name="connsiteY7-814" fmla="*/ 1808322 h 4883265"/>
                <a:gd name="connsiteX8-815" fmla="*/ 507065 w 1996526"/>
                <a:gd name="connsiteY8-816" fmla="*/ 931968 h 4883265"/>
                <a:gd name="connsiteX9-817" fmla="*/ 0 w 1996526"/>
                <a:gd name="connsiteY9-818" fmla="*/ 920892 h 4883265"/>
                <a:gd name="connsiteX0-819" fmla="*/ 0 w 1996526"/>
                <a:gd name="connsiteY0-820" fmla="*/ 920892 h 4883265"/>
                <a:gd name="connsiteX1-821" fmla="*/ 787500 w 1996526"/>
                <a:gd name="connsiteY1-822" fmla="*/ 0 h 4883265"/>
                <a:gd name="connsiteX2-823" fmla="*/ 1575000 w 1996526"/>
                <a:gd name="connsiteY2-824" fmla="*/ 920892 h 4883265"/>
                <a:gd name="connsiteX3-825" fmla="*/ 1187433 w 1996526"/>
                <a:gd name="connsiteY3-826" fmla="*/ 920892 h 4883265"/>
                <a:gd name="connsiteX4-827" fmla="*/ 1188269 w 1996526"/>
                <a:gd name="connsiteY4-828" fmla="*/ 939317 h 4883265"/>
                <a:gd name="connsiteX5-829" fmla="*/ 1994018 w 1996526"/>
                <a:gd name="connsiteY5-830" fmla="*/ 4842911 h 4883265"/>
                <a:gd name="connsiteX6-831" fmla="*/ 1903784 w 1996526"/>
                <a:gd name="connsiteY6-832" fmla="*/ 4883265 h 4883265"/>
                <a:gd name="connsiteX7-833" fmla="*/ 613139 w 1996526"/>
                <a:gd name="connsiteY7-834" fmla="*/ 1808322 h 4883265"/>
                <a:gd name="connsiteX8-835" fmla="*/ 507065 w 1996526"/>
                <a:gd name="connsiteY8-836" fmla="*/ 931968 h 4883265"/>
                <a:gd name="connsiteX9-837" fmla="*/ 0 w 1996526"/>
                <a:gd name="connsiteY9-838" fmla="*/ 920892 h 488326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37" y="connsiteY9-38"/>
                </a:cxn>
              </a:cxnLst>
              <a:rect l="l" t="t" r="r" b="b"/>
              <a:pathLst>
                <a:path w="1996526" h="4883265">
                  <a:moveTo>
                    <a:pt x="0" y="920892"/>
                  </a:moveTo>
                  <a:lnTo>
                    <a:pt x="787500" y="0"/>
                  </a:lnTo>
                  <a:lnTo>
                    <a:pt x="1575000" y="920892"/>
                  </a:lnTo>
                  <a:lnTo>
                    <a:pt x="1187433" y="920892"/>
                  </a:lnTo>
                  <a:cubicBezTo>
                    <a:pt x="1187712" y="927034"/>
                    <a:pt x="1187990" y="933175"/>
                    <a:pt x="1188269" y="939317"/>
                  </a:cubicBezTo>
                  <a:cubicBezTo>
                    <a:pt x="1140635" y="1343502"/>
                    <a:pt x="1166090" y="3554114"/>
                    <a:pt x="1994018" y="4842911"/>
                  </a:cubicBezTo>
                  <a:cubicBezTo>
                    <a:pt x="2014409" y="4880382"/>
                    <a:pt x="1903784" y="4883265"/>
                    <a:pt x="1903784" y="4883265"/>
                  </a:cubicBezTo>
                  <a:cubicBezTo>
                    <a:pt x="1903784" y="4883265"/>
                    <a:pt x="926173" y="3776898"/>
                    <a:pt x="613139" y="1808322"/>
                  </a:cubicBezTo>
                  <a:cubicBezTo>
                    <a:pt x="610983" y="1743345"/>
                    <a:pt x="503846" y="1002893"/>
                    <a:pt x="507065" y="931968"/>
                  </a:cubicBezTo>
                  <a:lnTo>
                    <a:pt x="0" y="920892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lumMod val="7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5400000" scaled="1"/>
            </a:gradFill>
            <a:ln w="12700" cap="rnd">
              <a:noFill/>
              <a:prstDash val="solid"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913765"/>
              <a:endParaRPr lang="zh-CN" altLang="en-US"/>
            </a:p>
          </p:txBody>
        </p:sp>
        <p:sp>
          <p:nvSpPr>
            <p:cNvPr id="5" name="îšḻîḑe"/>
            <p:cNvSpPr/>
            <p:nvPr>
              <p:custDataLst>
                <p:tags r:id="rId12"/>
              </p:custDataLst>
            </p:nvPr>
          </p:nvSpPr>
          <p:spPr>
            <a:xfrm>
              <a:off x="1186727" y="4636852"/>
              <a:ext cx="768073" cy="768073"/>
            </a:xfrm>
            <a:prstGeom prst="ellipse">
              <a:avLst/>
            </a:prstGeom>
            <a:solidFill>
              <a:srgbClr val="252A60"/>
            </a:solidFill>
            <a:ln>
              <a:noFill/>
            </a:ln>
            <a:effectLst>
              <a:outerShdw blurRad="177800" dist="1524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ï$ḻîdè"/>
            <p:cNvSpPr/>
            <p:nvPr>
              <p:custDataLst>
                <p:tags r:id="rId13"/>
              </p:custDataLst>
            </p:nvPr>
          </p:nvSpPr>
          <p:spPr>
            <a:xfrm>
              <a:off x="2376330" y="3286031"/>
              <a:ext cx="1206466" cy="1206466"/>
            </a:xfrm>
            <a:prstGeom prst="ellipse">
              <a:avLst/>
            </a:prstGeom>
            <a:solidFill>
              <a:srgbClr val="2C3F63"/>
            </a:solidFill>
            <a:ln>
              <a:noFill/>
            </a:ln>
            <a:effectLst>
              <a:outerShdw blurRad="177800" dist="1524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íṧḻiḍé"/>
            <p:cNvSpPr/>
            <p:nvPr>
              <p:custDataLst>
                <p:tags r:id="rId14"/>
              </p:custDataLst>
            </p:nvPr>
          </p:nvSpPr>
          <p:spPr>
            <a:xfrm>
              <a:off x="4298509" y="1979103"/>
              <a:ext cx="1684401" cy="1684400"/>
            </a:xfrm>
            <a:prstGeom prst="ellipse">
              <a:avLst/>
            </a:prstGeom>
            <a:solidFill>
              <a:srgbClr val="252A60"/>
            </a:solidFill>
            <a:ln>
              <a:noFill/>
            </a:ln>
            <a:effectLst>
              <a:outerShdw blurRad="177800" dist="1524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íṡḻidê"/>
            <p:cNvSpPr/>
            <p:nvPr>
              <p:custDataLst>
                <p:tags r:id="rId15"/>
              </p:custDataLst>
            </p:nvPr>
          </p:nvSpPr>
          <p:spPr>
            <a:xfrm>
              <a:off x="1364476" y="4856496"/>
              <a:ext cx="412575" cy="328786"/>
            </a:xfrm>
            <a:custGeom>
              <a:gdLst>
                <a:gd name="T0" fmla="*/ 4687 w 4853"/>
                <a:gd name="T1" fmla="*/ 0 h 3873"/>
                <a:gd name="T2" fmla="*/ 167 w 4853"/>
                <a:gd name="T3" fmla="*/ 0 h 3873"/>
                <a:gd name="T4" fmla="*/ 0 w 4853"/>
                <a:gd name="T5" fmla="*/ 167 h 3873"/>
                <a:gd name="T6" fmla="*/ 0 w 4853"/>
                <a:gd name="T7" fmla="*/ 3060 h 3873"/>
                <a:gd name="T8" fmla="*/ 167 w 4853"/>
                <a:gd name="T9" fmla="*/ 3227 h 3873"/>
                <a:gd name="T10" fmla="*/ 1787 w 4853"/>
                <a:gd name="T11" fmla="*/ 3227 h 3873"/>
                <a:gd name="T12" fmla="*/ 1787 w 4853"/>
                <a:gd name="T13" fmla="*/ 3540 h 3873"/>
                <a:gd name="T14" fmla="*/ 1390 w 4853"/>
                <a:gd name="T15" fmla="*/ 3540 h 3873"/>
                <a:gd name="T16" fmla="*/ 1223 w 4853"/>
                <a:gd name="T17" fmla="*/ 3706 h 3873"/>
                <a:gd name="T18" fmla="*/ 1390 w 4853"/>
                <a:gd name="T19" fmla="*/ 3873 h 3873"/>
                <a:gd name="T20" fmla="*/ 1953 w 4853"/>
                <a:gd name="T21" fmla="*/ 3873 h 3873"/>
                <a:gd name="T22" fmla="*/ 2900 w 4853"/>
                <a:gd name="T23" fmla="*/ 3873 h 3873"/>
                <a:gd name="T24" fmla="*/ 3463 w 4853"/>
                <a:gd name="T25" fmla="*/ 3873 h 3873"/>
                <a:gd name="T26" fmla="*/ 3630 w 4853"/>
                <a:gd name="T27" fmla="*/ 3706 h 3873"/>
                <a:gd name="T28" fmla="*/ 3463 w 4853"/>
                <a:gd name="T29" fmla="*/ 3540 h 3873"/>
                <a:gd name="T30" fmla="*/ 3067 w 4853"/>
                <a:gd name="T31" fmla="*/ 3540 h 3873"/>
                <a:gd name="T32" fmla="*/ 3067 w 4853"/>
                <a:gd name="T33" fmla="*/ 3227 h 3873"/>
                <a:gd name="T34" fmla="*/ 4687 w 4853"/>
                <a:gd name="T35" fmla="*/ 3227 h 3873"/>
                <a:gd name="T36" fmla="*/ 4853 w 4853"/>
                <a:gd name="T37" fmla="*/ 3060 h 3873"/>
                <a:gd name="T38" fmla="*/ 4853 w 4853"/>
                <a:gd name="T39" fmla="*/ 167 h 3873"/>
                <a:gd name="T40" fmla="*/ 4687 w 4853"/>
                <a:gd name="T41" fmla="*/ 0 h 3873"/>
                <a:gd name="T42" fmla="*/ 2733 w 4853"/>
                <a:gd name="T43" fmla="*/ 3540 h 3873"/>
                <a:gd name="T44" fmla="*/ 2120 w 4853"/>
                <a:gd name="T45" fmla="*/ 3540 h 3873"/>
                <a:gd name="T46" fmla="*/ 2120 w 4853"/>
                <a:gd name="T47" fmla="*/ 3227 h 3873"/>
                <a:gd name="T48" fmla="*/ 2733 w 4853"/>
                <a:gd name="T49" fmla="*/ 3227 h 3873"/>
                <a:gd name="T50" fmla="*/ 2733 w 4853"/>
                <a:gd name="T51" fmla="*/ 3540 h 3873"/>
                <a:gd name="T52" fmla="*/ 4520 w 4853"/>
                <a:gd name="T53" fmla="*/ 2894 h 3873"/>
                <a:gd name="T54" fmla="*/ 4330 w 4853"/>
                <a:gd name="T55" fmla="*/ 2894 h 3873"/>
                <a:gd name="T56" fmla="*/ 4330 w 4853"/>
                <a:gd name="T57" fmla="*/ 2752 h 3873"/>
                <a:gd name="T58" fmla="*/ 4164 w 4853"/>
                <a:gd name="T59" fmla="*/ 2586 h 3873"/>
                <a:gd name="T60" fmla="*/ 3997 w 4853"/>
                <a:gd name="T61" fmla="*/ 2752 h 3873"/>
                <a:gd name="T62" fmla="*/ 3997 w 4853"/>
                <a:gd name="T63" fmla="*/ 2894 h 3873"/>
                <a:gd name="T64" fmla="*/ 3724 w 4853"/>
                <a:gd name="T65" fmla="*/ 2894 h 3873"/>
                <a:gd name="T66" fmla="*/ 3724 w 4853"/>
                <a:gd name="T67" fmla="*/ 2752 h 3873"/>
                <a:gd name="T68" fmla="*/ 3557 w 4853"/>
                <a:gd name="T69" fmla="*/ 2586 h 3873"/>
                <a:gd name="T70" fmla="*/ 3390 w 4853"/>
                <a:gd name="T71" fmla="*/ 2752 h 3873"/>
                <a:gd name="T72" fmla="*/ 3390 w 4853"/>
                <a:gd name="T73" fmla="*/ 2894 h 3873"/>
                <a:gd name="T74" fmla="*/ 333 w 4853"/>
                <a:gd name="T75" fmla="*/ 2894 h 3873"/>
                <a:gd name="T76" fmla="*/ 333 w 4853"/>
                <a:gd name="T77" fmla="*/ 334 h 3873"/>
                <a:gd name="T78" fmla="*/ 4520 w 4853"/>
                <a:gd name="T79" fmla="*/ 334 h 3873"/>
                <a:gd name="T80" fmla="*/ 4520 w 4853"/>
                <a:gd name="T81" fmla="*/ 2894 h 38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853" h="3873">
                  <a:moveTo>
                    <a:pt x="4687" y="0"/>
                  </a:moveTo>
                  <a:lnTo>
                    <a:pt x="167" y="0"/>
                  </a:lnTo>
                  <a:cubicBezTo>
                    <a:pt x="75" y="0"/>
                    <a:pt x="0" y="75"/>
                    <a:pt x="0" y="167"/>
                  </a:cubicBezTo>
                  <a:lnTo>
                    <a:pt x="0" y="3060"/>
                  </a:lnTo>
                  <a:cubicBezTo>
                    <a:pt x="0" y="3152"/>
                    <a:pt x="75" y="3227"/>
                    <a:pt x="167" y="3227"/>
                  </a:cubicBezTo>
                  <a:lnTo>
                    <a:pt x="1787" y="3227"/>
                  </a:lnTo>
                  <a:lnTo>
                    <a:pt x="1787" y="3540"/>
                  </a:lnTo>
                  <a:lnTo>
                    <a:pt x="1390" y="3540"/>
                  </a:lnTo>
                  <a:cubicBezTo>
                    <a:pt x="1298" y="3540"/>
                    <a:pt x="1223" y="3614"/>
                    <a:pt x="1223" y="3706"/>
                  </a:cubicBezTo>
                  <a:cubicBezTo>
                    <a:pt x="1223" y="3799"/>
                    <a:pt x="1298" y="3873"/>
                    <a:pt x="1390" y="3873"/>
                  </a:cubicBezTo>
                  <a:lnTo>
                    <a:pt x="1953" y="3873"/>
                  </a:lnTo>
                  <a:lnTo>
                    <a:pt x="2900" y="3873"/>
                  </a:lnTo>
                  <a:lnTo>
                    <a:pt x="3463" y="3873"/>
                  </a:lnTo>
                  <a:cubicBezTo>
                    <a:pt x="3555" y="3873"/>
                    <a:pt x="3630" y="3799"/>
                    <a:pt x="3630" y="3706"/>
                  </a:cubicBezTo>
                  <a:cubicBezTo>
                    <a:pt x="3630" y="3614"/>
                    <a:pt x="3555" y="3540"/>
                    <a:pt x="3463" y="3540"/>
                  </a:cubicBezTo>
                  <a:lnTo>
                    <a:pt x="3067" y="3540"/>
                  </a:lnTo>
                  <a:lnTo>
                    <a:pt x="3067" y="3227"/>
                  </a:lnTo>
                  <a:lnTo>
                    <a:pt x="4687" y="3227"/>
                  </a:lnTo>
                  <a:cubicBezTo>
                    <a:pt x="4779" y="3227"/>
                    <a:pt x="4853" y="3152"/>
                    <a:pt x="4853" y="3060"/>
                  </a:cubicBezTo>
                  <a:lnTo>
                    <a:pt x="4853" y="167"/>
                  </a:lnTo>
                  <a:cubicBezTo>
                    <a:pt x="4853" y="75"/>
                    <a:pt x="4779" y="0"/>
                    <a:pt x="4687" y="0"/>
                  </a:cubicBezTo>
                  <a:close/>
                  <a:moveTo>
                    <a:pt x="2733" y="3540"/>
                  </a:moveTo>
                  <a:lnTo>
                    <a:pt x="2120" y="3540"/>
                  </a:lnTo>
                  <a:lnTo>
                    <a:pt x="2120" y="3227"/>
                  </a:lnTo>
                  <a:lnTo>
                    <a:pt x="2733" y="3227"/>
                  </a:lnTo>
                  <a:lnTo>
                    <a:pt x="2733" y="3540"/>
                  </a:lnTo>
                  <a:close/>
                  <a:moveTo>
                    <a:pt x="4520" y="2894"/>
                  </a:moveTo>
                  <a:lnTo>
                    <a:pt x="4330" y="2894"/>
                  </a:lnTo>
                  <a:lnTo>
                    <a:pt x="4330" y="2752"/>
                  </a:lnTo>
                  <a:cubicBezTo>
                    <a:pt x="4330" y="2660"/>
                    <a:pt x="4256" y="2586"/>
                    <a:pt x="4164" y="2586"/>
                  </a:cubicBezTo>
                  <a:cubicBezTo>
                    <a:pt x="4072" y="2586"/>
                    <a:pt x="3997" y="2660"/>
                    <a:pt x="3997" y="2752"/>
                  </a:cubicBezTo>
                  <a:lnTo>
                    <a:pt x="3997" y="2894"/>
                  </a:lnTo>
                  <a:lnTo>
                    <a:pt x="3724" y="2894"/>
                  </a:lnTo>
                  <a:lnTo>
                    <a:pt x="3724" y="2752"/>
                  </a:lnTo>
                  <a:cubicBezTo>
                    <a:pt x="3724" y="2660"/>
                    <a:pt x="3649" y="2586"/>
                    <a:pt x="3557" y="2586"/>
                  </a:cubicBezTo>
                  <a:cubicBezTo>
                    <a:pt x="3465" y="2586"/>
                    <a:pt x="3390" y="2660"/>
                    <a:pt x="3390" y="2752"/>
                  </a:cubicBezTo>
                  <a:lnTo>
                    <a:pt x="3390" y="2894"/>
                  </a:lnTo>
                  <a:lnTo>
                    <a:pt x="333" y="2894"/>
                  </a:lnTo>
                  <a:lnTo>
                    <a:pt x="333" y="334"/>
                  </a:lnTo>
                  <a:lnTo>
                    <a:pt x="4520" y="334"/>
                  </a:lnTo>
                  <a:lnTo>
                    <a:pt x="4520" y="2894"/>
                  </a:lnTo>
                  <a:close/>
                </a:path>
              </a:pathLst>
            </a:custGeom>
            <a:solidFill>
              <a:schemeClr val="bg1"/>
            </a:solidFill>
            <a:ln w="57150" cap="rnd">
              <a:noFill/>
              <a:prstDash val="solid"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rmAutofit fontScale="6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/>
              <a:endParaRPr lang="zh-CN" altLang="en-US" sz="2000" b="1">
                <a:solidFill>
                  <a:schemeClr val="bg1"/>
                </a:solidFill>
              </a:endParaRPr>
            </a:p>
          </p:txBody>
        </p:sp>
        <p:sp>
          <p:nvSpPr>
            <p:cNvPr id="10" name="îsļidê"/>
            <p:cNvSpPr/>
            <p:nvPr>
              <p:custDataLst>
                <p:tags r:id="rId16"/>
              </p:custDataLst>
            </p:nvPr>
          </p:nvSpPr>
          <p:spPr>
            <a:xfrm>
              <a:off x="2655534" y="3631041"/>
              <a:ext cx="648059" cy="516446"/>
            </a:xfrm>
            <a:custGeom>
              <a:gdLst>
                <a:gd name="T0" fmla="*/ 4687 w 4853"/>
                <a:gd name="T1" fmla="*/ 0 h 3873"/>
                <a:gd name="T2" fmla="*/ 167 w 4853"/>
                <a:gd name="T3" fmla="*/ 0 h 3873"/>
                <a:gd name="T4" fmla="*/ 0 w 4853"/>
                <a:gd name="T5" fmla="*/ 167 h 3873"/>
                <a:gd name="T6" fmla="*/ 0 w 4853"/>
                <a:gd name="T7" fmla="*/ 3060 h 3873"/>
                <a:gd name="T8" fmla="*/ 167 w 4853"/>
                <a:gd name="T9" fmla="*/ 3227 h 3873"/>
                <a:gd name="T10" fmla="*/ 1787 w 4853"/>
                <a:gd name="T11" fmla="*/ 3227 h 3873"/>
                <a:gd name="T12" fmla="*/ 1787 w 4853"/>
                <a:gd name="T13" fmla="*/ 3540 h 3873"/>
                <a:gd name="T14" fmla="*/ 1390 w 4853"/>
                <a:gd name="T15" fmla="*/ 3540 h 3873"/>
                <a:gd name="T16" fmla="*/ 1223 w 4853"/>
                <a:gd name="T17" fmla="*/ 3706 h 3873"/>
                <a:gd name="T18" fmla="*/ 1390 w 4853"/>
                <a:gd name="T19" fmla="*/ 3873 h 3873"/>
                <a:gd name="T20" fmla="*/ 1953 w 4853"/>
                <a:gd name="T21" fmla="*/ 3873 h 3873"/>
                <a:gd name="T22" fmla="*/ 2900 w 4853"/>
                <a:gd name="T23" fmla="*/ 3873 h 3873"/>
                <a:gd name="T24" fmla="*/ 3463 w 4853"/>
                <a:gd name="T25" fmla="*/ 3873 h 3873"/>
                <a:gd name="T26" fmla="*/ 3630 w 4853"/>
                <a:gd name="T27" fmla="*/ 3706 h 3873"/>
                <a:gd name="T28" fmla="*/ 3463 w 4853"/>
                <a:gd name="T29" fmla="*/ 3540 h 3873"/>
                <a:gd name="T30" fmla="*/ 3067 w 4853"/>
                <a:gd name="T31" fmla="*/ 3540 h 3873"/>
                <a:gd name="T32" fmla="*/ 3067 w 4853"/>
                <a:gd name="T33" fmla="*/ 3227 h 3873"/>
                <a:gd name="T34" fmla="*/ 4687 w 4853"/>
                <a:gd name="T35" fmla="*/ 3227 h 3873"/>
                <a:gd name="T36" fmla="*/ 4853 w 4853"/>
                <a:gd name="T37" fmla="*/ 3060 h 3873"/>
                <a:gd name="T38" fmla="*/ 4853 w 4853"/>
                <a:gd name="T39" fmla="*/ 167 h 3873"/>
                <a:gd name="T40" fmla="*/ 4687 w 4853"/>
                <a:gd name="T41" fmla="*/ 0 h 3873"/>
                <a:gd name="T42" fmla="*/ 2733 w 4853"/>
                <a:gd name="T43" fmla="*/ 3540 h 3873"/>
                <a:gd name="T44" fmla="*/ 2120 w 4853"/>
                <a:gd name="T45" fmla="*/ 3540 h 3873"/>
                <a:gd name="T46" fmla="*/ 2120 w 4853"/>
                <a:gd name="T47" fmla="*/ 3227 h 3873"/>
                <a:gd name="T48" fmla="*/ 2733 w 4853"/>
                <a:gd name="T49" fmla="*/ 3227 h 3873"/>
                <a:gd name="T50" fmla="*/ 2733 w 4853"/>
                <a:gd name="T51" fmla="*/ 3540 h 3873"/>
                <a:gd name="T52" fmla="*/ 4520 w 4853"/>
                <a:gd name="T53" fmla="*/ 2894 h 3873"/>
                <a:gd name="T54" fmla="*/ 4330 w 4853"/>
                <a:gd name="T55" fmla="*/ 2894 h 3873"/>
                <a:gd name="T56" fmla="*/ 4330 w 4853"/>
                <a:gd name="T57" fmla="*/ 2752 h 3873"/>
                <a:gd name="T58" fmla="*/ 4164 w 4853"/>
                <a:gd name="T59" fmla="*/ 2586 h 3873"/>
                <a:gd name="T60" fmla="*/ 3997 w 4853"/>
                <a:gd name="T61" fmla="*/ 2752 h 3873"/>
                <a:gd name="T62" fmla="*/ 3997 w 4853"/>
                <a:gd name="T63" fmla="*/ 2894 h 3873"/>
                <a:gd name="T64" fmla="*/ 3724 w 4853"/>
                <a:gd name="T65" fmla="*/ 2894 h 3873"/>
                <a:gd name="T66" fmla="*/ 3724 w 4853"/>
                <a:gd name="T67" fmla="*/ 2752 h 3873"/>
                <a:gd name="T68" fmla="*/ 3557 w 4853"/>
                <a:gd name="T69" fmla="*/ 2586 h 3873"/>
                <a:gd name="T70" fmla="*/ 3390 w 4853"/>
                <a:gd name="T71" fmla="*/ 2752 h 3873"/>
                <a:gd name="T72" fmla="*/ 3390 w 4853"/>
                <a:gd name="T73" fmla="*/ 2894 h 3873"/>
                <a:gd name="T74" fmla="*/ 333 w 4853"/>
                <a:gd name="T75" fmla="*/ 2894 h 3873"/>
                <a:gd name="T76" fmla="*/ 333 w 4853"/>
                <a:gd name="T77" fmla="*/ 334 h 3873"/>
                <a:gd name="T78" fmla="*/ 4520 w 4853"/>
                <a:gd name="T79" fmla="*/ 334 h 3873"/>
                <a:gd name="T80" fmla="*/ 4520 w 4853"/>
                <a:gd name="T81" fmla="*/ 2894 h 38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853" h="3873">
                  <a:moveTo>
                    <a:pt x="4687" y="0"/>
                  </a:moveTo>
                  <a:lnTo>
                    <a:pt x="167" y="0"/>
                  </a:lnTo>
                  <a:cubicBezTo>
                    <a:pt x="75" y="0"/>
                    <a:pt x="0" y="75"/>
                    <a:pt x="0" y="167"/>
                  </a:cubicBezTo>
                  <a:lnTo>
                    <a:pt x="0" y="3060"/>
                  </a:lnTo>
                  <a:cubicBezTo>
                    <a:pt x="0" y="3152"/>
                    <a:pt x="75" y="3227"/>
                    <a:pt x="167" y="3227"/>
                  </a:cubicBezTo>
                  <a:lnTo>
                    <a:pt x="1787" y="3227"/>
                  </a:lnTo>
                  <a:lnTo>
                    <a:pt x="1787" y="3540"/>
                  </a:lnTo>
                  <a:lnTo>
                    <a:pt x="1390" y="3540"/>
                  </a:lnTo>
                  <a:cubicBezTo>
                    <a:pt x="1298" y="3540"/>
                    <a:pt x="1223" y="3614"/>
                    <a:pt x="1223" y="3706"/>
                  </a:cubicBezTo>
                  <a:cubicBezTo>
                    <a:pt x="1223" y="3799"/>
                    <a:pt x="1298" y="3873"/>
                    <a:pt x="1390" y="3873"/>
                  </a:cubicBezTo>
                  <a:lnTo>
                    <a:pt x="1953" y="3873"/>
                  </a:lnTo>
                  <a:lnTo>
                    <a:pt x="2900" y="3873"/>
                  </a:lnTo>
                  <a:lnTo>
                    <a:pt x="3463" y="3873"/>
                  </a:lnTo>
                  <a:cubicBezTo>
                    <a:pt x="3555" y="3873"/>
                    <a:pt x="3630" y="3799"/>
                    <a:pt x="3630" y="3706"/>
                  </a:cubicBezTo>
                  <a:cubicBezTo>
                    <a:pt x="3630" y="3614"/>
                    <a:pt x="3555" y="3540"/>
                    <a:pt x="3463" y="3540"/>
                  </a:cubicBezTo>
                  <a:lnTo>
                    <a:pt x="3067" y="3540"/>
                  </a:lnTo>
                  <a:lnTo>
                    <a:pt x="3067" y="3227"/>
                  </a:lnTo>
                  <a:lnTo>
                    <a:pt x="4687" y="3227"/>
                  </a:lnTo>
                  <a:cubicBezTo>
                    <a:pt x="4779" y="3227"/>
                    <a:pt x="4853" y="3152"/>
                    <a:pt x="4853" y="3060"/>
                  </a:cubicBezTo>
                  <a:lnTo>
                    <a:pt x="4853" y="167"/>
                  </a:lnTo>
                  <a:cubicBezTo>
                    <a:pt x="4853" y="75"/>
                    <a:pt x="4779" y="0"/>
                    <a:pt x="4687" y="0"/>
                  </a:cubicBezTo>
                  <a:close/>
                  <a:moveTo>
                    <a:pt x="2733" y="3540"/>
                  </a:moveTo>
                  <a:lnTo>
                    <a:pt x="2120" y="3540"/>
                  </a:lnTo>
                  <a:lnTo>
                    <a:pt x="2120" y="3227"/>
                  </a:lnTo>
                  <a:lnTo>
                    <a:pt x="2733" y="3227"/>
                  </a:lnTo>
                  <a:lnTo>
                    <a:pt x="2733" y="3540"/>
                  </a:lnTo>
                  <a:close/>
                  <a:moveTo>
                    <a:pt x="4520" y="2894"/>
                  </a:moveTo>
                  <a:lnTo>
                    <a:pt x="4330" y="2894"/>
                  </a:lnTo>
                  <a:lnTo>
                    <a:pt x="4330" y="2752"/>
                  </a:lnTo>
                  <a:cubicBezTo>
                    <a:pt x="4330" y="2660"/>
                    <a:pt x="4256" y="2586"/>
                    <a:pt x="4164" y="2586"/>
                  </a:cubicBezTo>
                  <a:cubicBezTo>
                    <a:pt x="4072" y="2586"/>
                    <a:pt x="3997" y="2660"/>
                    <a:pt x="3997" y="2752"/>
                  </a:cubicBezTo>
                  <a:lnTo>
                    <a:pt x="3997" y="2894"/>
                  </a:lnTo>
                  <a:lnTo>
                    <a:pt x="3724" y="2894"/>
                  </a:lnTo>
                  <a:lnTo>
                    <a:pt x="3724" y="2752"/>
                  </a:lnTo>
                  <a:cubicBezTo>
                    <a:pt x="3724" y="2660"/>
                    <a:pt x="3649" y="2586"/>
                    <a:pt x="3557" y="2586"/>
                  </a:cubicBezTo>
                  <a:cubicBezTo>
                    <a:pt x="3465" y="2586"/>
                    <a:pt x="3390" y="2660"/>
                    <a:pt x="3390" y="2752"/>
                  </a:cubicBezTo>
                  <a:lnTo>
                    <a:pt x="3390" y="2894"/>
                  </a:lnTo>
                  <a:lnTo>
                    <a:pt x="333" y="2894"/>
                  </a:lnTo>
                  <a:lnTo>
                    <a:pt x="333" y="334"/>
                  </a:lnTo>
                  <a:lnTo>
                    <a:pt x="4520" y="334"/>
                  </a:lnTo>
                  <a:lnTo>
                    <a:pt x="4520" y="2894"/>
                  </a:lnTo>
                  <a:close/>
                </a:path>
              </a:pathLst>
            </a:custGeom>
            <a:solidFill>
              <a:schemeClr val="bg1"/>
            </a:solidFill>
            <a:ln w="57150" cap="rnd">
              <a:noFill/>
              <a:prstDash val="solid"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/>
              <a:endParaRPr lang="zh-CN" altLang="en-US" sz="2000" b="1">
                <a:solidFill>
                  <a:schemeClr val="bg1"/>
                </a:solidFill>
              </a:endParaRPr>
            </a:p>
          </p:txBody>
        </p:sp>
        <p:sp>
          <p:nvSpPr>
            <p:cNvPr id="12" name="ï$ľidé"/>
            <p:cNvSpPr/>
            <p:nvPr>
              <p:custDataLst>
                <p:tags r:id="rId17"/>
              </p:custDataLst>
            </p:nvPr>
          </p:nvSpPr>
          <p:spPr>
            <a:xfrm>
              <a:off x="4688318" y="2460787"/>
              <a:ext cx="904783" cy="721033"/>
            </a:xfrm>
            <a:custGeom>
              <a:gdLst>
                <a:gd name="T0" fmla="*/ 4687 w 4853"/>
                <a:gd name="T1" fmla="*/ 0 h 3873"/>
                <a:gd name="T2" fmla="*/ 167 w 4853"/>
                <a:gd name="T3" fmla="*/ 0 h 3873"/>
                <a:gd name="T4" fmla="*/ 0 w 4853"/>
                <a:gd name="T5" fmla="*/ 167 h 3873"/>
                <a:gd name="T6" fmla="*/ 0 w 4853"/>
                <a:gd name="T7" fmla="*/ 3060 h 3873"/>
                <a:gd name="T8" fmla="*/ 167 w 4853"/>
                <a:gd name="T9" fmla="*/ 3227 h 3873"/>
                <a:gd name="T10" fmla="*/ 1787 w 4853"/>
                <a:gd name="T11" fmla="*/ 3227 h 3873"/>
                <a:gd name="T12" fmla="*/ 1787 w 4853"/>
                <a:gd name="T13" fmla="*/ 3540 h 3873"/>
                <a:gd name="T14" fmla="*/ 1390 w 4853"/>
                <a:gd name="T15" fmla="*/ 3540 h 3873"/>
                <a:gd name="T16" fmla="*/ 1223 w 4853"/>
                <a:gd name="T17" fmla="*/ 3706 h 3873"/>
                <a:gd name="T18" fmla="*/ 1390 w 4853"/>
                <a:gd name="T19" fmla="*/ 3873 h 3873"/>
                <a:gd name="T20" fmla="*/ 1953 w 4853"/>
                <a:gd name="T21" fmla="*/ 3873 h 3873"/>
                <a:gd name="T22" fmla="*/ 2900 w 4853"/>
                <a:gd name="T23" fmla="*/ 3873 h 3873"/>
                <a:gd name="T24" fmla="*/ 3463 w 4853"/>
                <a:gd name="T25" fmla="*/ 3873 h 3873"/>
                <a:gd name="T26" fmla="*/ 3630 w 4853"/>
                <a:gd name="T27" fmla="*/ 3706 h 3873"/>
                <a:gd name="T28" fmla="*/ 3463 w 4853"/>
                <a:gd name="T29" fmla="*/ 3540 h 3873"/>
                <a:gd name="T30" fmla="*/ 3067 w 4853"/>
                <a:gd name="T31" fmla="*/ 3540 h 3873"/>
                <a:gd name="T32" fmla="*/ 3067 w 4853"/>
                <a:gd name="T33" fmla="*/ 3227 h 3873"/>
                <a:gd name="T34" fmla="*/ 4687 w 4853"/>
                <a:gd name="T35" fmla="*/ 3227 h 3873"/>
                <a:gd name="T36" fmla="*/ 4853 w 4853"/>
                <a:gd name="T37" fmla="*/ 3060 h 3873"/>
                <a:gd name="T38" fmla="*/ 4853 w 4853"/>
                <a:gd name="T39" fmla="*/ 167 h 3873"/>
                <a:gd name="T40" fmla="*/ 4687 w 4853"/>
                <a:gd name="T41" fmla="*/ 0 h 3873"/>
                <a:gd name="T42" fmla="*/ 2733 w 4853"/>
                <a:gd name="T43" fmla="*/ 3540 h 3873"/>
                <a:gd name="T44" fmla="*/ 2120 w 4853"/>
                <a:gd name="T45" fmla="*/ 3540 h 3873"/>
                <a:gd name="T46" fmla="*/ 2120 w 4853"/>
                <a:gd name="T47" fmla="*/ 3227 h 3873"/>
                <a:gd name="T48" fmla="*/ 2733 w 4853"/>
                <a:gd name="T49" fmla="*/ 3227 h 3873"/>
                <a:gd name="T50" fmla="*/ 2733 w 4853"/>
                <a:gd name="T51" fmla="*/ 3540 h 3873"/>
                <a:gd name="T52" fmla="*/ 4520 w 4853"/>
                <a:gd name="T53" fmla="*/ 2894 h 3873"/>
                <a:gd name="T54" fmla="*/ 4330 w 4853"/>
                <a:gd name="T55" fmla="*/ 2894 h 3873"/>
                <a:gd name="T56" fmla="*/ 4330 w 4853"/>
                <a:gd name="T57" fmla="*/ 2752 h 3873"/>
                <a:gd name="T58" fmla="*/ 4164 w 4853"/>
                <a:gd name="T59" fmla="*/ 2586 h 3873"/>
                <a:gd name="T60" fmla="*/ 3997 w 4853"/>
                <a:gd name="T61" fmla="*/ 2752 h 3873"/>
                <a:gd name="T62" fmla="*/ 3997 w 4853"/>
                <a:gd name="T63" fmla="*/ 2894 h 3873"/>
                <a:gd name="T64" fmla="*/ 3724 w 4853"/>
                <a:gd name="T65" fmla="*/ 2894 h 3873"/>
                <a:gd name="T66" fmla="*/ 3724 w 4853"/>
                <a:gd name="T67" fmla="*/ 2752 h 3873"/>
                <a:gd name="T68" fmla="*/ 3557 w 4853"/>
                <a:gd name="T69" fmla="*/ 2586 h 3873"/>
                <a:gd name="T70" fmla="*/ 3390 w 4853"/>
                <a:gd name="T71" fmla="*/ 2752 h 3873"/>
                <a:gd name="T72" fmla="*/ 3390 w 4853"/>
                <a:gd name="T73" fmla="*/ 2894 h 3873"/>
                <a:gd name="T74" fmla="*/ 333 w 4853"/>
                <a:gd name="T75" fmla="*/ 2894 h 3873"/>
                <a:gd name="T76" fmla="*/ 333 w 4853"/>
                <a:gd name="T77" fmla="*/ 334 h 3873"/>
                <a:gd name="T78" fmla="*/ 4520 w 4853"/>
                <a:gd name="T79" fmla="*/ 334 h 3873"/>
                <a:gd name="T80" fmla="*/ 4520 w 4853"/>
                <a:gd name="T81" fmla="*/ 2894 h 38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853" h="3873">
                  <a:moveTo>
                    <a:pt x="4687" y="0"/>
                  </a:moveTo>
                  <a:lnTo>
                    <a:pt x="167" y="0"/>
                  </a:lnTo>
                  <a:cubicBezTo>
                    <a:pt x="75" y="0"/>
                    <a:pt x="0" y="75"/>
                    <a:pt x="0" y="167"/>
                  </a:cubicBezTo>
                  <a:lnTo>
                    <a:pt x="0" y="3060"/>
                  </a:lnTo>
                  <a:cubicBezTo>
                    <a:pt x="0" y="3152"/>
                    <a:pt x="75" y="3227"/>
                    <a:pt x="167" y="3227"/>
                  </a:cubicBezTo>
                  <a:lnTo>
                    <a:pt x="1787" y="3227"/>
                  </a:lnTo>
                  <a:lnTo>
                    <a:pt x="1787" y="3540"/>
                  </a:lnTo>
                  <a:lnTo>
                    <a:pt x="1390" y="3540"/>
                  </a:lnTo>
                  <a:cubicBezTo>
                    <a:pt x="1298" y="3540"/>
                    <a:pt x="1223" y="3614"/>
                    <a:pt x="1223" y="3706"/>
                  </a:cubicBezTo>
                  <a:cubicBezTo>
                    <a:pt x="1223" y="3799"/>
                    <a:pt x="1298" y="3873"/>
                    <a:pt x="1390" y="3873"/>
                  </a:cubicBezTo>
                  <a:lnTo>
                    <a:pt x="1953" y="3873"/>
                  </a:lnTo>
                  <a:lnTo>
                    <a:pt x="2900" y="3873"/>
                  </a:lnTo>
                  <a:lnTo>
                    <a:pt x="3463" y="3873"/>
                  </a:lnTo>
                  <a:cubicBezTo>
                    <a:pt x="3555" y="3873"/>
                    <a:pt x="3630" y="3799"/>
                    <a:pt x="3630" y="3706"/>
                  </a:cubicBezTo>
                  <a:cubicBezTo>
                    <a:pt x="3630" y="3614"/>
                    <a:pt x="3555" y="3540"/>
                    <a:pt x="3463" y="3540"/>
                  </a:cubicBezTo>
                  <a:lnTo>
                    <a:pt x="3067" y="3540"/>
                  </a:lnTo>
                  <a:lnTo>
                    <a:pt x="3067" y="3227"/>
                  </a:lnTo>
                  <a:lnTo>
                    <a:pt x="4687" y="3227"/>
                  </a:lnTo>
                  <a:cubicBezTo>
                    <a:pt x="4779" y="3227"/>
                    <a:pt x="4853" y="3152"/>
                    <a:pt x="4853" y="3060"/>
                  </a:cubicBezTo>
                  <a:lnTo>
                    <a:pt x="4853" y="167"/>
                  </a:lnTo>
                  <a:cubicBezTo>
                    <a:pt x="4853" y="75"/>
                    <a:pt x="4779" y="0"/>
                    <a:pt x="4687" y="0"/>
                  </a:cubicBezTo>
                  <a:close/>
                  <a:moveTo>
                    <a:pt x="2733" y="3540"/>
                  </a:moveTo>
                  <a:lnTo>
                    <a:pt x="2120" y="3540"/>
                  </a:lnTo>
                  <a:lnTo>
                    <a:pt x="2120" y="3227"/>
                  </a:lnTo>
                  <a:lnTo>
                    <a:pt x="2733" y="3227"/>
                  </a:lnTo>
                  <a:lnTo>
                    <a:pt x="2733" y="3540"/>
                  </a:lnTo>
                  <a:close/>
                  <a:moveTo>
                    <a:pt x="4520" y="2894"/>
                  </a:moveTo>
                  <a:lnTo>
                    <a:pt x="4330" y="2894"/>
                  </a:lnTo>
                  <a:lnTo>
                    <a:pt x="4330" y="2752"/>
                  </a:lnTo>
                  <a:cubicBezTo>
                    <a:pt x="4330" y="2660"/>
                    <a:pt x="4256" y="2586"/>
                    <a:pt x="4164" y="2586"/>
                  </a:cubicBezTo>
                  <a:cubicBezTo>
                    <a:pt x="4072" y="2586"/>
                    <a:pt x="3997" y="2660"/>
                    <a:pt x="3997" y="2752"/>
                  </a:cubicBezTo>
                  <a:lnTo>
                    <a:pt x="3997" y="2894"/>
                  </a:lnTo>
                  <a:lnTo>
                    <a:pt x="3724" y="2894"/>
                  </a:lnTo>
                  <a:lnTo>
                    <a:pt x="3724" y="2752"/>
                  </a:lnTo>
                  <a:cubicBezTo>
                    <a:pt x="3724" y="2660"/>
                    <a:pt x="3649" y="2586"/>
                    <a:pt x="3557" y="2586"/>
                  </a:cubicBezTo>
                  <a:cubicBezTo>
                    <a:pt x="3465" y="2586"/>
                    <a:pt x="3390" y="2660"/>
                    <a:pt x="3390" y="2752"/>
                  </a:cubicBezTo>
                  <a:lnTo>
                    <a:pt x="3390" y="2894"/>
                  </a:lnTo>
                  <a:lnTo>
                    <a:pt x="333" y="2894"/>
                  </a:lnTo>
                  <a:lnTo>
                    <a:pt x="333" y="334"/>
                  </a:lnTo>
                  <a:lnTo>
                    <a:pt x="4520" y="334"/>
                  </a:lnTo>
                  <a:lnTo>
                    <a:pt x="4520" y="2894"/>
                  </a:lnTo>
                  <a:close/>
                </a:path>
              </a:pathLst>
            </a:custGeom>
            <a:solidFill>
              <a:schemeClr val="bg1"/>
            </a:solidFill>
            <a:ln w="57150" cap="rnd">
              <a:noFill/>
              <a:prstDash val="solid"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/>
              <a:endParaRPr lang="zh-CN" altLang="en-US" sz="2000" b="1">
                <a:solidFill>
                  <a:schemeClr val="bg1"/>
                </a:solidFill>
              </a:endParaRPr>
            </a:p>
          </p:txBody>
        </p:sp>
      </p:grpSp>
      <p:sp>
        <p:nvSpPr>
          <p:cNvPr id="59" name="文本框 58"/>
          <p:cNvSpPr txBox="1"/>
          <p:nvPr>
            <p:custDataLst>
              <p:tags r:id="rId18"/>
            </p:custDataLst>
          </p:nvPr>
        </p:nvSpPr>
        <p:spPr>
          <a:xfrm>
            <a:off x="1824990" y="817245"/>
            <a:ext cx="81889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spc="600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rPr>
              <a:t>培训需求分析三板斧</a:t>
            </a:r>
            <a:endParaRPr lang="zh-CN" altLang="en-US" sz="3600" spc="600">
              <a:solidFill>
                <a:schemeClr val="accent1">
                  <a:lumMod val="75000"/>
                </a:schemeClr>
              </a:solidFill>
              <a:uFillTx/>
              <a:latin typeface="Arial" pitchFamily="34" charset="0"/>
              <a:ea typeface="汉仪旗黑-85S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4" grpId="0"/>
      <p:bldP spid="5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3" name="PA_矩形 29"/>
          <p:cNvSpPr/>
          <p:nvPr>
            <p:custDataLst>
              <p:tags r:id="rId9"/>
            </p:custDataLst>
          </p:nvPr>
        </p:nvSpPr>
        <p:spPr>
          <a:xfrm>
            <a:off x="3936922" y="835791"/>
            <a:ext cx="4318157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 Heavy" panose="00020600040101010101" pitchFamily="18" charset="-122"/>
              </a:rPr>
              <a:t>谁需要培训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 Heavy" panose="00020600040101010101" pitchFamily="18" charset="-122"/>
            </a:endParaRPr>
          </a:p>
        </p:txBody>
      </p:sp>
      <p:sp>
        <p:nvSpPr>
          <p:cNvPr id="8" name="矩形: 圆角 7"/>
          <p:cNvSpPr/>
          <p:nvPr>
            <p:custDataLst>
              <p:tags r:id="rId10"/>
            </p:custDataLst>
          </p:nvPr>
        </p:nvSpPr>
        <p:spPr>
          <a:xfrm>
            <a:off x="8100409" y="2636542"/>
            <a:ext cx="2278816" cy="3191296"/>
          </a:xfrm>
          <a:prstGeom prst="roundRect">
            <a:avLst>
              <a:gd name="adj" fmla="val 6769"/>
            </a:avLst>
          </a:prstGeom>
          <a:solidFill>
            <a:schemeClr val="accent2"/>
          </a:solidFill>
          <a:ln>
            <a:solidFill>
              <a:schemeClr val="lt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矩形: 圆角 12"/>
          <p:cNvSpPr/>
          <p:nvPr>
            <p:custDataLst>
              <p:tags r:id="rId11"/>
            </p:custDataLst>
          </p:nvPr>
        </p:nvSpPr>
        <p:spPr>
          <a:xfrm>
            <a:off x="4956538" y="2636542"/>
            <a:ext cx="2278816" cy="3191296"/>
          </a:xfrm>
          <a:prstGeom prst="roundRect">
            <a:avLst>
              <a:gd name="adj" fmla="val 6769"/>
            </a:avLst>
          </a:prstGeom>
          <a:solidFill>
            <a:schemeClr val="accent2"/>
          </a:solidFill>
          <a:ln>
            <a:solidFill>
              <a:schemeClr val="lt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矩形: 圆角 16"/>
          <p:cNvSpPr/>
          <p:nvPr>
            <p:custDataLst>
              <p:tags r:id="rId12"/>
            </p:custDataLst>
          </p:nvPr>
        </p:nvSpPr>
        <p:spPr>
          <a:xfrm>
            <a:off x="1812668" y="2636542"/>
            <a:ext cx="2278816" cy="3191296"/>
          </a:xfrm>
          <a:prstGeom prst="roundRect">
            <a:avLst>
              <a:gd name="adj" fmla="val 6769"/>
            </a:avLst>
          </a:prstGeom>
          <a:solidFill>
            <a:schemeClr val="accent2"/>
          </a:solidFill>
          <a:ln>
            <a:solidFill>
              <a:schemeClr val="lt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Text Box 22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gray">
          <a:xfrm>
            <a:off x="8232243" y="2952692"/>
            <a:ext cx="2147089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5146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9718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4290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8862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受训者学习什么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谁接受培训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培训类型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培训次数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购买或自行开发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借助培训或其他手段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en-US" altLang="zh-CN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……</a:t>
            </a:r>
            <a:endParaRPr lang="en-US" altLang="zh-CN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10" name="圆角矩形 28"/>
          <p:cNvSpPr/>
          <p:nvPr>
            <p:custDataLst>
              <p:tags r:id="rId14"/>
            </p:custDataLst>
          </p:nvPr>
        </p:nvSpPr>
        <p:spPr>
          <a:xfrm>
            <a:off x="8421641" y="2241235"/>
            <a:ext cx="1636351" cy="470870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b="1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OPPOSans R" panose="00020600040101010101" pitchFamily="18" charset="-122"/>
                <a:sym typeface="+mn-lt"/>
              </a:rPr>
              <a:t>需求评估结果</a:t>
            </a:r>
            <a:endParaRPr lang="zh-CN" altLang="en-US" b="1">
              <a:solidFill>
                <a:srgbClr val="FFFFFF"/>
              </a:solidFill>
              <a:latin typeface="微软雅黑" panose="020b0503020204020204" charset="-122"/>
              <a:ea typeface="微软雅黑"/>
              <a:cs typeface="OPPOSans R" panose="00020600040101010101" pitchFamily="18" charset="-122"/>
              <a:sym typeface="+mn-lt"/>
            </a:endParaRPr>
          </a:p>
        </p:txBody>
      </p:sp>
      <p:sp>
        <p:nvSpPr>
          <p:cNvPr id="12" name="Text Box 22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gray">
          <a:xfrm>
            <a:off x="5383647" y="3672628"/>
            <a:ext cx="2147089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5146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9718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4290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8862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OPPOSans R" panose="00020600040101010101" pitchFamily="18" charset="-122"/>
                <a:sym typeface="+mn-lt"/>
              </a:rPr>
              <a:t>组织分析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OPPOSans R" panose="00020600040101010101" pitchFamily="18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OPPOSans R" panose="00020600040101010101" pitchFamily="18" charset="-122"/>
                <a:sym typeface="+mn-lt"/>
              </a:rPr>
              <a:t>人员分析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OPPOSans R" panose="00020600040101010101" pitchFamily="18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OPPOSans R" panose="00020600040101010101" pitchFamily="18" charset="-122"/>
                <a:sym typeface="+mn-lt"/>
              </a:rPr>
              <a:t>任务分析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OPPOSans R" panose="00020600040101010101" pitchFamily="18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OPPOSans R" panose="00020600040101010101" pitchFamily="18" charset="-122"/>
              <a:sym typeface="+mn-lt"/>
            </a:endParaRPr>
          </a:p>
        </p:txBody>
      </p:sp>
      <p:sp>
        <p:nvSpPr>
          <p:cNvPr id="14" name="圆角矩形 28"/>
          <p:cNvSpPr/>
          <p:nvPr>
            <p:custDataLst>
              <p:tags r:id="rId16"/>
            </p:custDataLst>
          </p:nvPr>
        </p:nvSpPr>
        <p:spPr>
          <a:xfrm>
            <a:off x="5277770" y="2241235"/>
            <a:ext cx="1636351" cy="470870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b="1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OPPOSans R" panose="00020600040101010101" pitchFamily="18" charset="-122"/>
                <a:sym typeface="+mn-lt"/>
              </a:rPr>
              <a:t>培训环境如何</a:t>
            </a:r>
            <a:endParaRPr lang="zh-CN" altLang="en-US" b="1">
              <a:solidFill>
                <a:srgbClr val="FFFFFF"/>
              </a:solidFill>
              <a:latin typeface="微软雅黑" panose="020b0503020204020204" charset="-122"/>
              <a:ea typeface="微软雅黑"/>
              <a:cs typeface="OPPOSans R" panose="00020600040101010101" pitchFamily="18" charset="-122"/>
              <a:sym typeface="+mn-lt"/>
            </a:endParaRPr>
          </a:p>
        </p:txBody>
      </p:sp>
      <p:sp>
        <p:nvSpPr>
          <p:cNvPr id="16" name="Text Box 22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gray">
          <a:xfrm>
            <a:off x="1944502" y="2952692"/>
            <a:ext cx="2147089" cy="288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5146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9718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4290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8862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法规、制度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基本技能欠缺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工作业绩差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新技术的应用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客户要求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新产品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高绩效标准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新工作要求</a:t>
            </a:r>
            <a:endParaRPr lang="zh-CN" altLang="en-US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en-US" altLang="zh-CN" sz="1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……</a:t>
            </a:r>
            <a:endParaRPr lang="en-US" altLang="zh-CN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endParaRPr lang="en-US" altLang="zh-CN" sz="1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18" name="圆角矩形 28"/>
          <p:cNvSpPr/>
          <p:nvPr>
            <p:custDataLst>
              <p:tags r:id="rId18"/>
            </p:custDataLst>
          </p:nvPr>
        </p:nvSpPr>
        <p:spPr>
          <a:xfrm>
            <a:off x="2133900" y="2241235"/>
            <a:ext cx="1636351" cy="470870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b="1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OPPOSans R" panose="00020600040101010101" pitchFamily="18" charset="-122"/>
                <a:sym typeface="+mn-lt"/>
              </a:rPr>
              <a:t>培训需求原因</a:t>
            </a:r>
            <a:endParaRPr lang="zh-CN" altLang="en-US" b="1">
              <a:solidFill>
                <a:srgbClr val="FFFFFF"/>
              </a:solidFill>
              <a:latin typeface="微软雅黑" panose="020b0503020204020204" charset="-122"/>
              <a:ea typeface="微软雅黑"/>
              <a:cs typeface="OPPOSans R" panose="00020600040101010101" pitchFamily="18" charset="-122"/>
              <a:sym typeface="+mn-lt"/>
            </a:endParaRP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3" grpId="0"/>
      <p:bldP spid="17" grpId="0"/>
      <p:bldP spid="7" grpId="0"/>
      <p:bldP spid="10" grpId="0"/>
      <p:bldP spid="12" grpId="0"/>
      <p:bldP spid="14" grpId="0"/>
      <p:bldP spid="16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3" name="PA_矩形 29"/>
          <p:cNvSpPr/>
          <p:nvPr>
            <p:custDataLst>
              <p:tags r:id="rId8"/>
            </p:custDataLst>
          </p:nvPr>
        </p:nvSpPr>
        <p:spPr>
          <a:xfrm>
            <a:off x="3936922" y="835791"/>
            <a:ext cx="4318157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 Heavy" panose="00020600040101010101" pitchFamily="18" charset="-122"/>
              </a:rPr>
              <a:t>培训需求分析层次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 Heavy" panose="00020600040101010101" pitchFamily="18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1676400" y="2233443"/>
            <a:ext cx="2428875" cy="5708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2400">
                <a:solidFill>
                  <a:schemeClr val="dk1"/>
                </a:solidFill>
                <a:effectLst/>
                <a:latin typeface="微软雅黑" panose="020b0503020204020204" charset="-122"/>
                <a:ea typeface="微软雅黑"/>
                <a:cs typeface="阿里巴巴普惠体 Medium" panose="00020600040101010101" pitchFamily="18" charset="-122"/>
                <a:sym typeface="+mn-lt"/>
              </a:rPr>
              <a:t>组织分析</a:t>
            </a:r>
            <a:endParaRPr lang="zh-CN" altLang="en-US" sz="2400">
              <a:solidFill>
                <a:schemeClr val="dk1"/>
              </a:solidFill>
              <a:effectLst/>
              <a:latin typeface="微软雅黑" panose="020b0503020204020204" charset="-122"/>
              <a:ea typeface="微软雅黑"/>
              <a:cs typeface="阿里巴巴普惠体 Medium" panose="00020600040101010101" pitchFamily="18" charset="-122"/>
              <a:sym typeface="+mn-lt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4881562" y="2233443"/>
            <a:ext cx="2428875" cy="5708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2400">
                <a:solidFill>
                  <a:schemeClr val="dk1"/>
                </a:solidFill>
                <a:effectLst/>
                <a:latin typeface="微软雅黑" panose="020b0503020204020204" charset="-122"/>
                <a:ea typeface="微软雅黑"/>
                <a:cs typeface="阿里巴巴普惠体 Medium" panose="00020600040101010101" pitchFamily="18" charset="-122"/>
                <a:sym typeface="+mn-lt"/>
              </a:rPr>
              <a:t>人员分析</a:t>
            </a:r>
            <a:endParaRPr lang="zh-CN" altLang="en-US" sz="2400">
              <a:solidFill>
                <a:schemeClr val="dk1"/>
              </a:solidFill>
              <a:effectLst/>
              <a:latin typeface="微软雅黑" panose="020b0503020204020204" charset="-122"/>
              <a:ea typeface="微软雅黑"/>
              <a:cs typeface="阿里巴巴普惠体 Medium" panose="00020600040101010101" pitchFamily="18" charset="-122"/>
              <a:sym typeface="+mn-lt"/>
            </a:endParaRP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8086724" y="2233443"/>
            <a:ext cx="2428875" cy="5708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2400">
                <a:solidFill>
                  <a:schemeClr val="dk1"/>
                </a:solidFill>
                <a:effectLst/>
                <a:latin typeface="微软雅黑" panose="020b0503020204020204" charset="-122"/>
                <a:ea typeface="微软雅黑"/>
                <a:cs typeface="阿里巴巴普惠体 Medium" panose="00020600040101010101" pitchFamily="18" charset="-122"/>
                <a:sym typeface="+mn-lt"/>
              </a:rPr>
              <a:t>任务分析</a:t>
            </a:r>
            <a:endParaRPr lang="zh-CN" altLang="en-US" sz="2400">
              <a:solidFill>
                <a:schemeClr val="dk1"/>
              </a:solidFill>
              <a:effectLst/>
              <a:latin typeface="微软雅黑" panose="020b0503020204020204" charset="-122"/>
              <a:ea typeface="微软雅黑"/>
              <a:cs typeface="阿里巴巴普惠体 Medium" panose="00020600040101010101" pitchFamily="18" charset="-122"/>
              <a:sym typeface="+mn-lt"/>
            </a:endParaRPr>
          </a:p>
        </p:txBody>
      </p:sp>
      <p:sp>
        <p:nvSpPr>
          <p:cNvPr id="11" name="矩形 10"/>
          <p:cNvSpPr/>
          <p:nvPr>
            <p:custDataLst>
              <p:tags r:id="rId12"/>
            </p:custDataLst>
          </p:nvPr>
        </p:nvSpPr>
        <p:spPr>
          <a:xfrm>
            <a:off x="2562224" y="3025867"/>
            <a:ext cx="657225" cy="45719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矩形 11"/>
          <p:cNvSpPr/>
          <p:nvPr>
            <p:custDataLst>
              <p:tags r:id="rId13"/>
            </p:custDataLst>
          </p:nvPr>
        </p:nvSpPr>
        <p:spPr>
          <a:xfrm>
            <a:off x="5767386" y="3025867"/>
            <a:ext cx="657225" cy="45719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矩形 12"/>
          <p:cNvSpPr/>
          <p:nvPr>
            <p:custDataLst>
              <p:tags r:id="rId14"/>
            </p:custDataLst>
          </p:nvPr>
        </p:nvSpPr>
        <p:spPr>
          <a:xfrm>
            <a:off x="8972551" y="3025867"/>
            <a:ext cx="657225" cy="45719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932881" y="3427186"/>
            <a:ext cx="1915909" cy="129159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marR="0" lvl="0" indent="-5143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ea"/>
              <a:buAutoNum type="circleNumDbPlain"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阿里巴巴普惠体"/>
                <a:sym typeface="+mn-lt"/>
              </a:rPr>
              <a:t>组织战略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阿里巴巴普惠体"/>
              <a:sym typeface="+mn-lt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ea"/>
              <a:buAutoNum type="circleNumDbPlain"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阿里巴巴普惠体"/>
                <a:sym typeface="+mn-lt"/>
              </a:rPr>
              <a:t>组织绩效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阿里巴巴普惠体"/>
              <a:sym typeface="+mn-lt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ea"/>
              <a:buAutoNum type="circleNumDbPlain"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阿里巴巴普惠体"/>
                <a:sym typeface="+mn-lt"/>
              </a:rPr>
              <a:t>组织环境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阿里巴巴普惠体"/>
              <a:sym typeface="+mn-lt"/>
            </a:endParaRPr>
          </a:p>
        </p:txBody>
      </p:sp>
      <p:sp>
        <p:nvSpPr>
          <p:cNvPr id="15" name="矩形 14"/>
          <p:cNvSpPr/>
          <p:nvPr>
            <p:custDataLst>
              <p:tags r:id="rId15"/>
            </p:custDataLst>
          </p:nvPr>
        </p:nvSpPr>
        <p:spPr>
          <a:xfrm>
            <a:off x="4985385" y="3627240"/>
            <a:ext cx="2221230" cy="89154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ctr">
              <a:lnSpc>
                <a:spcPct val="130000"/>
              </a:lnSpc>
              <a:buFont typeface="+mj-ea"/>
              <a:buAutoNum type="circleNumDbPlain"/>
            </a:pPr>
            <a:r>
              <a:rPr lang="zh-CN" altLang="en-US" sz="2000">
                <a:solidFill>
                  <a:schemeClr val="dk1"/>
                </a:solidFill>
                <a:effectLst/>
                <a:latin typeface="微软雅黑" panose="020b0503020204020204" charset="-122"/>
                <a:ea typeface="微软雅黑"/>
                <a:cs typeface="+mn-ea"/>
                <a:sym typeface="+mn-lt"/>
              </a:rPr>
              <a:t>员工绩效水平</a:t>
            </a:r>
            <a:endParaRPr lang="zh-CN" altLang="en-US" sz="2000">
              <a:solidFill>
                <a:schemeClr val="dk1"/>
              </a:solidFill>
              <a:effectLst/>
              <a:latin typeface="微软雅黑" panose="020b0503020204020204" charset="-122"/>
              <a:ea typeface="微软雅黑"/>
              <a:cs typeface="+mn-ea"/>
              <a:sym typeface="+mn-lt"/>
            </a:endParaRPr>
          </a:p>
          <a:p>
            <a:pPr marL="514350" indent="-514350" algn="ctr">
              <a:lnSpc>
                <a:spcPct val="130000"/>
              </a:lnSpc>
              <a:buFont typeface="+mj-ea"/>
              <a:buAutoNum type="circleNumDbPlain"/>
            </a:pPr>
            <a:r>
              <a:rPr lang="zh-CN" altLang="en-US" sz="2000">
                <a:solidFill>
                  <a:schemeClr val="dk1"/>
                </a:solidFill>
                <a:effectLst/>
                <a:latin typeface="微软雅黑" panose="020b0503020204020204" charset="-122"/>
                <a:ea typeface="微软雅黑"/>
                <a:cs typeface="+mn-ea"/>
                <a:sym typeface="+mn-lt"/>
              </a:rPr>
              <a:t>员工职业发展</a:t>
            </a:r>
            <a:endParaRPr lang="zh-CN" altLang="en-US" sz="2000">
              <a:solidFill>
                <a:schemeClr val="dk1"/>
              </a:solidFill>
              <a:effectLst/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6" name="矩形 15"/>
          <p:cNvSpPr/>
          <p:nvPr>
            <p:custDataLst>
              <p:tags r:id="rId16"/>
            </p:custDataLst>
          </p:nvPr>
        </p:nvSpPr>
        <p:spPr>
          <a:xfrm>
            <a:off x="8063546" y="3427186"/>
            <a:ext cx="2475230" cy="129159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ctr">
              <a:lnSpc>
                <a:spcPct val="130000"/>
              </a:lnSpc>
              <a:buFont typeface="+mj-ea"/>
              <a:buAutoNum type="circleNumDbPlain"/>
            </a:pPr>
            <a:r>
              <a:rPr lang="zh-CN" altLang="en-US" sz="2000">
                <a:solidFill>
                  <a:schemeClr val="dk1"/>
                </a:solidFill>
                <a:effectLst/>
                <a:latin typeface="微软雅黑" panose="020b0503020204020204" charset="-122"/>
                <a:ea typeface="微软雅黑"/>
                <a:cs typeface="+mn-ea"/>
                <a:sym typeface="+mn-lt"/>
              </a:rPr>
              <a:t>工作任务的流程</a:t>
            </a:r>
            <a:endParaRPr lang="zh-CN" altLang="en-US" sz="2000">
              <a:solidFill>
                <a:schemeClr val="dk1"/>
              </a:solidFill>
              <a:effectLst/>
              <a:latin typeface="微软雅黑" panose="020b0503020204020204" charset="-122"/>
              <a:ea typeface="微软雅黑"/>
              <a:cs typeface="+mn-ea"/>
              <a:sym typeface="+mn-lt"/>
            </a:endParaRPr>
          </a:p>
          <a:p>
            <a:pPr marL="514350" indent="-514350" algn="ctr">
              <a:lnSpc>
                <a:spcPct val="130000"/>
              </a:lnSpc>
              <a:buFont typeface="+mj-ea"/>
              <a:buAutoNum type="circleNumDbPlain"/>
            </a:pPr>
            <a:r>
              <a:rPr lang="zh-CN" altLang="en-US" sz="2000">
                <a:solidFill>
                  <a:schemeClr val="dk1"/>
                </a:solidFill>
                <a:effectLst/>
                <a:latin typeface="微软雅黑" panose="020b0503020204020204" charset="-122"/>
                <a:ea typeface="微软雅黑"/>
                <a:cs typeface="+mn-ea"/>
                <a:sym typeface="+mn-lt"/>
              </a:rPr>
              <a:t>工作任务的变化</a:t>
            </a:r>
            <a:endParaRPr lang="zh-CN" altLang="en-US" sz="2000">
              <a:solidFill>
                <a:schemeClr val="dk1"/>
              </a:solidFill>
              <a:effectLst/>
              <a:latin typeface="微软雅黑" panose="020b0503020204020204" charset="-122"/>
              <a:ea typeface="微软雅黑"/>
              <a:cs typeface="+mn-ea"/>
              <a:sym typeface="+mn-lt"/>
            </a:endParaRPr>
          </a:p>
          <a:p>
            <a:pPr marL="514350" indent="-514350" algn="ctr">
              <a:lnSpc>
                <a:spcPct val="130000"/>
              </a:lnSpc>
              <a:buFont typeface="+mj-ea"/>
              <a:buAutoNum type="circleNumDbPlain"/>
            </a:pPr>
            <a:r>
              <a:rPr lang="zh-CN" altLang="en-US" sz="2000">
                <a:solidFill>
                  <a:schemeClr val="dk1"/>
                </a:solidFill>
                <a:effectLst/>
                <a:latin typeface="微软雅黑" panose="020b0503020204020204" charset="-122"/>
                <a:ea typeface="微软雅黑"/>
                <a:cs typeface="+mn-ea"/>
                <a:sym typeface="+mn-lt"/>
              </a:rPr>
              <a:t>过往任务的绩效</a:t>
            </a:r>
            <a:endParaRPr lang="zh-CN" altLang="en-US" sz="2000">
              <a:solidFill>
                <a:schemeClr val="dk1"/>
              </a:solidFill>
              <a:effectLst/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  <p:custDataLst>
      <p:tags r:id="rId1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3" name="PA_矩形 29"/>
          <p:cNvSpPr/>
          <p:nvPr>
            <p:custDataLst>
              <p:tags r:id="rId8"/>
            </p:custDataLst>
          </p:nvPr>
        </p:nvSpPr>
        <p:spPr>
          <a:xfrm>
            <a:off x="3936922" y="835791"/>
            <a:ext cx="4318157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组织分析</a:t>
            </a:r>
            <a:r>
              <a:rPr lang="en-US" altLang="zh-CN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组织战略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graphicFrame>
        <p:nvGraphicFramePr>
          <p:cNvPr id="32" name="表格 31"/>
          <p:cNvGraphicFramePr>
            <a:graphicFrameLocks noGrp="1"/>
          </p:cNvGraphicFramePr>
          <p:nvPr>
            <p:custDataLst>
              <p:tags r:id="rId9"/>
            </p:custDataLst>
          </p:nvPr>
        </p:nvGraphicFramePr>
        <p:xfrm>
          <a:off x="965201" y="1868674"/>
          <a:ext cx="10261599" cy="41535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7577"/>
                <a:gridCol w="3558190"/>
                <a:gridCol w="3640784"/>
                <a:gridCol w="1405048"/>
              </a:tblGrid>
              <a:tr h="441782"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企业战略</a:t>
                      </a:r>
                      <a:endParaRPr lang="zh-CN" altLang="en-US" sz="1600" b="1" i="0" u="none" strike="noStrike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组织特征</a:t>
                      </a:r>
                      <a:endParaRPr lang="zh-CN" altLang="en-US" sz="1600" b="1" i="0" u="none" strike="noStrike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格力关键词</a:t>
                      </a:r>
                      <a:endParaRPr lang="zh-CN" altLang="en-US" sz="1600" b="1" i="0" u="none" strike="noStrike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需求</a:t>
                      </a:r>
                      <a:endParaRPr lang="zh-CN" altLang="en-US" sz="1600" b="1" i="0" u="none" strike="noStrike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</a:tr>
              <a:tr h="1548974"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成本领先战略</a:t>
                      </a:r>
                      <a:endParaRPr lang="zh-CN" altLang="en-US" sz="1600" b="1" i="0" u="none" strike="noStrike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持续的资本投资、严密监督员工和成本控制、低成本的配置系统、结构化的组织和责任、产品设计以制造上的便捷为原则</a:t>
                      </a:r>
                      <a:endParaRPr lang="zh-CN" altLang="en-US" sz="1600" b="0" i="0" u="none" strike="noStrike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减员增效、精益生产、精益设计、节约、成本管控</a:t>
                      </a:r>
                      <a:r>
                        <a:rPr lang="en-US" altLang="zh-CN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/</a:t>
                      </a: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审计、监督通报、各种系统、合理化建议、节能减排、岗位配置、内部管理</a:t>
                      </a:r>
                      <a:r>
                        <a:rPr lang="en-US" altLang="zh-CN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……</a:t>
                      </a:r>
                      <a:endParaRPr lang="en-US" altLang="zh-CN" sz="1600" b="0" i="0" u="none" strike="noStrike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生产</a:t>
                      </a:r>
                      <a:b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</a:b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质控</a:t>
                      </a:r>
                      <a:b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</a:b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职能</a:t>
                      </a:r>
                      <a:endParaRPr lang="zh-CN" altLang="en-US" sz="1600" b="0" i="0" u="none" strike="noStrike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  <a:sym typeface="+mn-lt"/>
                      </a:endParaRPr>
                    </a:p>
                  </a:txBody>
                  <a:tcPr marL="8164" marR="8164" marT="8164" marB="0" anchor="ctr"/>
                </a:tc>
              </a:tr>
              <a:tr h="1549757"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差异化战略</a:t>
                      </a:r>
                      <a:endParaRPr lang="zh-CN" altLang="en-US" sz="1600" b="1" i="0" u="none" strike="noStrike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营销能力强、产品的战略与设计优、基础研究能力强、公司以品质或科技的领导者著称</a:t>
                      </a:r>
                      <a:endParaRPr lang="zh-CN" altLang="en-US" sz="1600" b="0" i="0" u="none" strike="noStrike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销售额增长、销售区域突破、某款产品突破、销售渠道</a:t>
                      </a:r>
                      <a:r>
                        <a:rPr lang="en-US" altLang="zh-CN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/</a:t>
                      </a: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方式创新、创新方法、工业设计、智能研究、电机</a:t>
                      </a:r>
                      <a:r>
                        <a:rPr lang="en-US" altLang="zh-CN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/</a:t>
                      </a: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压缩机、基础技术突破</a:t>
                      </a:r>
                      <a:r>
                        <a:rPr lang="en-US" altLang="zh-CN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……</a:t>
                      </a:r>
                      <a:endParaRPr lang="en-US" altLang="zh-CN" sz="1600" b="0" i="0" u="none" strike="noStrike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销售</a:t>
                      </a:r>
                      <a:b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</a:b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lt"/>
                        </a:rPr>
                        <a:t>研发</a:t>
                      </a:r>
                      <a:endParaRPr lang="zh-CN" altLang="en-US" sz="1600" b="0" i="0" u="none" strike="noStrike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  <a:sym typeface="+mn-lt"/>
                      </a:endParaRPr>
                    </a:p>
                  </a:txBody>
                  <a:tcPr marL="8164" marR="8164" marT="8164" marB="0" anchor="ctr"/>
                </a:tc>
              </a:tr>
              <a:tr h="613022"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专一化战略</a:t>
                      </a:r>
                      <a:endParaRPr lang="zh-CN" altLang="en-US" sz="1600" b="1" i="0" u="none" strike="noStrike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结合了成本领先战略和差异化战略</a:t>
                      </a:r>
                      <a:endParaRPr lang="zh-CN" altLang="en-US" sz="1600" b="0" i="0" u="none" strike="noStrike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……</a:t>
                      </a:r>
                      <a:endParaRPr lang="en-US" altLang="zh-CN" sz="1600" b="0" i="0" u="none" strike="noStrike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600" u="none" strike="noStrike">
                          <a:latin typeface="微软雅黑" panose="020b0503020204020204" charset="-122"/>
                          <a:ea typeface="微软雅黑"/>
                          <a:sym typeface="+mn-lt"/>
                        </a:rPr>
                        <a:t>……</a:t>
                      </a:r>
                      <a:endParaRPr lang="en-US" altLang="zh-CN" sz="1600" b="0" i="0" u="none" strike="noStrike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/>
                        <a:cs typeface="+mn-ea"/>
                        <a:sym typeface="+mn-lt"/>
                      </a:endParaRPr>
                    </a:p>
                  </a:txBody>
                  <a:tcPr marL="8164" marR="8164" marT="8164" marB="0" anchor="ctr"/>
                </a:tc>
              </a:tr>
            </a:tbl>
          </a:graphicData>
        </a:graphic>
      </p:graphicFrame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15" name="图片 14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3" name="PA_矩形 29"/>
          <p:cNvSpPr/>
          <p:nvPr>
            <p:custDataLst>
              <p:tags r:id="rId8"/>
            </p:custDataLst>
          </p:nvPr>
        </p:nvSpPr>
        <p:spPr>
          <a:xfrm>
            <a:off x="3936922" y="835791"/>
            <a:ext cx="4318157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组织分析</a:t>
            </a:r>
            <a:r>
              <a:rPr lang="en-US" altLang="zh-CN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组织战略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6" name="Freeform 20"/>
          <p:cNvSpPr/>
          <p:nvPr>
            <p:custDataLst>
              <p:tags r:id="rId9"/>
            </p:custDataLst>
          </p:nvPr>
        </p:nvSpPr>
        <p:spPr bwMode="auto">
          <a:xfrm>
            <a:off x="6189980" y="3957955"/>
            <a:ext cx="1458595" cy="1458595"/>
          </a:xfrm>
          <a:custGeom>
            <a:gdLst>
              <a:gd name="T0" fmla="*/ 0 w 342"/>
              <a:gd name="T1" fmla="*/ 255 h 342"/>
              <a:gd name="T2" fmla="*/ 0 w 342"/>
              <a:gd name="T3" fmla="*/ 342 h 342"/>
              <a:gd name="T4" fmla="*/ 342 w 342"/>
              <a:gd name="T5" fmla="*/ 0 h 342"/>
              <a:gd name="T6" fmla="*/ 255 w 342"/>
              <a:gd name="T7" fmla="*/ 0 h 342"/>
              <a:gd name="T8" fmla="*/ 0 w 342"/>
              <a:gd name="T9" fmla="*/ 255 h 3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2" h="342">
                <a:moveTo>
                  <a:pt x="0" y="255"/>
                </a:moveTo>
                <a:cubicBezTo>
                  <a:pt x="0" y="342"/>
                  <a:pt x="0" y="342"/>
                  <a:pt x="0" y="342"/>
                </a:cubicBezTo>
                <a:cubicBezTo>
                  <a:pt x="184" y="331"/>
                  <a:pt x="331" y="184"/>
                  <a:pt x="342" y="0"/>
                </a:cubicBezTo>
                <a:cubicBezTo>
                  <a:pt x="255" y="0"/>
                  <a:pt x="255" y="0"/>
                  <a:pt x="255" y="0"/>
                </a:cubicBezTo>
                <a:cubicBezTo>
                  <a:pt x="244" y="136"/>
                  <a:pt x="136" y="245"/>
                  <a:pt x="0" y="255"/>
                </a:cubicBezTo>
                <a:close/>
              </a:path>
            </a:pathLst>
          </a:cu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000" kern="0">
              <a:solidFill>
                <a:prstClr val="white"/>
              </a:solidFill>
              <a:latin typeface="微软雅黑" panose="020b0503020204020204" charset="-122"/>
              <a:ea typeface="微软雅黑"/>
              <a:sym typeface="思源黑体 CN Normal" panose="020b0400000000000000" pitchFamily="34" charset="-122"/>
            </a:endParaRPr>
          </a:p>
        </p:txBody>
      </p:sp>
      <p:sp>
        <p:nvSpPr>
          <p:cNvPr id="7" name="Freeform 21"/>
          <p:cNvSpPr/>
          <p:nvPr>
            <p:custDataLst>
              <p:tags r:id="rId10"/>
            </p:custDataLst>
          </p:nvPr>
        </p:nvSpPr>
        <p:spPr bwMode="auto">
          <a:xfrm>
            <a:off x="4543425" y="2315210"/>
            <a:ext cx="1458595" cy="1454785"/>
          </a:xfrm>
          <a:custGeom>
            <a:gdLst>
              <a:gd name="T0" fmla="*/ 342 w 342"/>
              <a:gd name="T1" fmla="*/ 86 h 341"/>
              <a:gd name="T2" fmla="*/ 342 w 342"/>
              <a:gd name="T3" fmla="*/ 0 h 341"/>
              <a:gd name="T4" fmla="*/ 0 w 342"/>
              <a:gd name="T5" fmla="*/ 341 h 341"/>
              <a:gd name="T6" fmla="*/ 87 w 342"/>
              <a:gd name="T7" fmla="*/ 341 h 341"/>
              <a:gd name="T8" fmla="*/ 342 w 342"/>
              <a:gd name="T9" fmla="*/ 86 h 3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2" h="341">
                <a:moveTo>
                  <a:pt x="342" y="86"/>
                </a:moveTo>
                <a:cubicBezTo>
                  <a:pt x="342" y="0"/>
                  <a:pt x="342" y="0"/>
                  <a:pt x="342" y="0"/>
                </a:cubicBezTo>
                <a:cubicBezTo>
                  <a:pt x="158" y="10"/>
                  <a:pt x="11" y="158"/>
                  <a:pt x="0" y="341"/>
                </a:cubicBezTo>
                <a:cubicBezTo>
                  <a:pt x="87" y="341"/>
                  <a:pt x="87" y="341"/>
                  <a:pt x="87" y="341"/>
                </a:cubicBezTo>
                <a:cubicBezTo>
                  <a:pt x="98" y="205"/>
                  <a:pt x="206" y="97"/>
                  <a:pt x="342" y="86"/>
                </a:cubicBezTo>
                <a:close/>
              </a:path>
            </a:pathLst>
          </a:cu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000" kern="0">
              <a:solidFill>
                <a:prstClr val="white"/>
              </a:solidFill>
              <a:latin typeface="微软雅黑" panose="020b0503020204020204" charset="-122"/>
              <a:ea typeface="微软雅黑"/>
              <a:sym typeface="思源黑体 CN Normal" panose="020b0400000000000000" pitchFamily="34" charset="-122"/>
            </a:endParaRPr>
          </a:p>
        </p:txBody>
      </p:sp>
      <p:sp>
        <p:nvSpPr>
          <p:cNvPr id="8" name="Freeform 22"/>
          <p:cNvSpPr/>
          <p:nvPr>
            <p:custDataLst>
              <p:tags r:id="rId11"/>
            </p:custDataLst>
          </p:nvPr>
        </p:nvSpPr>
        <p:spPr bwMode="auto">
          <a:xfrm>
            <a:off x="6189980" y="2315210"/>
            <a:ext cx="1458595" cy="1454785"/>
          </a:xfrm>
          <a:custGeom>
            <a:gdLst>
              <a:gd name="T0" fmla="*/ 255 w 342"/>
              <a:gd name="T1" fmla="*/ 341 h 341"/>
              <a:gd name="T2" fmla="*/ 342 w 342"/>
              <a:gd name="T3" fmla="*/ 341 h 341"/>
              <a:gd name="T4" fmla="*/ 0 w 342"/>
              <a:gd name="T5" fmla="*/ 0 h 341"/>
              <a:gd name="T6" fmla="*/ 0 w 342"/>
              <a:gd name="T7" fmla="*/ 86 h 341"/>
              <a:gd name="T8" fmla="*/ 255 w 342"/>
              <a:gd name="T9" fmla="*/ 341 h 3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2" h="341">
                <a:moveTo>
                  <a:pt x="255" y="341"/>
                </a:moveTo>
                <a:cubicBezTo>
                  <a:pt x="342" y="341"/>
                  <a:pt x="342" y="341"/>
                  <a:pt x="342" y="341"/>
                </a:cubicBezTo>
                <a:cubicBezTo>
                  <a:pt x="331" y="158"/>
                  <a:pt x="184" y="10"/>
                  <a:pt x="0" y="0"/>
                </a:cubicBezTo>
                <a:cubicBezTo>
                  <a:pt x="0" y="86"/>
                  <a:pt x="0" y="86"/>
                  <a:pt x="0" y="86"/>
                </a:cubicBezTo>
                <a:cubicBezTo>
                  <a:pt x="136" y="97"/>
                  <a:pt x="244" y="205"/>
                  <a:pt x="255" y="341"/>
                </a:cubicBezTo>
                <a:close/>
              </a:path>
            </a:pathLst>
          </a:custGeom>
          <a:solidFill>
            <a:schemeClr val="accent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000" kern="0">
              <a:solidFill>
                <a:prstClr val="white"/>
              </a:solidFill>
              <a:latin typeface="微软雅黑" panose="020b0503020204020204" charset="-122"/>
              <a:ea typeface="微软雅黑"/>
              <a:sym typeface="思源黑体 CN Normal" panose="020b0400000000000000" pitchFamily="34" charset="-122"/>
            </a:endParaRPr>
          </a:p>
        </p:txBody>
      </p:sp>
      <p:sp>
        <p:nvSpPr>
          <p:cNvPr id="9" name="Freeform 23"/>
          <p:cNvSpPr/>
          <p:nvPr>
            <p:custDataLst>
              <p:tags r:id="rId12"/>
            </p:custDataLst>
          </p:nvPr>
        </p:nvSpPr>
        <p:spPr bwMode="auto">
          <a:xfrm>
            <a:off x="4543425" y="3957955"/>
            <a:ext cx="1458595" cy="1458595"/>
          </a:xfrm>
          <a:custGeom>
            <a:gdLst>
              <a:gd name="T0" fmla="*/ 87 w 342"/>
              <a:gd name="T1" fmla="*/ 0 h 342"/>
              <a:gd name="T2" fmla="*/ 0 w 342"/>
              <a:gd name="T3" fmla="*/ 0 h 342"/>
              <a:gd name="T4" fmla="*/ 342 w 342"/>
              <a:gd name="T5" fmla="*/ 342 h 342"/>
              <a:gd name="T6" fmla="*/ 342 w 342"/>
              <a:gd name="T7" fmla="*/ 255 h 342"/>
              <a:gd name="T8" fmla="*/ 87 w 342"/>
              <a:gd name="T9" fmla="*/ 0 h 3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2" h="342">
                <a:moveTo>
                  <a:pt x="87" y="0"/>
                </a:moveTo>
                <a:cubicBezTo>
                  <a:pt x="0" y="0"/>
                  <a:pt x="0" y="0"/>
                  <a:pt x="0" y="0"/>
                </a:cubicBezTo>
                <a:cubicBezTo>
                  <a:pt x="11" y="184"/>
                  <a:pt x="158" y="331"/>
                  <a:pt x="342" y="342"/>
                </a:cubicBezTo>
                <a:cubicBezTo>
                  <a:pt x="342" y="255"/>
                  <a:pt x="342" y="255"/>
                  <a:pt x="342" y="255"/>
                </a:cubicBezTo>
                <a:cubicBezTo>
                  <a:pt x="206" y="245"/>
                  <a:pt x="98" y="136"/>
                  <a:pt x="87" y="0"/>
                </a:cubicBezTo>
                <a:close/>
              </a:path>
            </a:pathLst>
          </a:custGeom>
          <a:solidFill>
            <a:schemeClr val="accent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000" kern="0">
              <a:solidFill>
                <a:prstClr val="white"/>
              </a:solidFill>
              <a:latin typeface="微软雅黑" panose="020b0503020204020204" charset="-122"/>
              <a:ea typeface="微软雅黑"/>
              <a:sym typeface="思源黑体 CN Normal" panose="020b0400000000000000" pitchFamily="34" charset="-122"/>
            </a:endParaRPr>
          </a:p>
        </p:txBody>
      </p:sp>
      <p:sp>
        <p:nvSpPr>
          <p:cNvPr id="10" name="Oval 14"/>
          <p:cNvSpPr/>
          <p:nvPr>
            <p:custDataLst>
              <p:tags r:id="rId13"/>
            </p:custDataLst>
          </p:nvPr>
        </p:nvSpPr>
        <p:spPr>
          <a:xfrm flipH="1">
            <a:off x="5112465" y="2882414"/>
            <a:ext cx="1967073" cy="196709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  <a:effectLst>
            <a:outerShdw blurRad="254000" dist="139700" dir="5400000" sx="98000" sy="98000" algn="t" rotWithShape="0">
              <a:srgbClr val="0B54A2">
                <a:alpha val="2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endParaRPr>
              <a:solidFill>
                <a:srgbClr val="E5A761"/>
              </a:solidFill>
              <a:latin typeface="微软雅黑" panose="020b0503020204020204" charset="-122"/>
              <a:ea typeface="微软雅黑"/>
              <a:cs typeface="Arial" pitchFamily="34" charset="0"/>
              <a:sym typeface="思源黑体 CN Normal" panose="020b0400000000000000" pitchFamily="34" charset="-122"/>
            </a:endParaRPr>
          </a:p>
        </p:txBody>
      </p:sp>
      <p:sp>
        <p:nvSpPr>
          <p:cNvPr id="11" name="Rectangle 10"/>
          <p:cNvSpPr txBox="1"/>
          <p:nvPr>
            <p:custDataLst>
              <p:tags r:id="rId14"/>
            </p:custDataLst>
          </p:nvPr>
        </p:nvSpPr>
        <p:spPr>
          <a:xfrm>
            <a:off x="1124166" y="2229610"/>
            <a:ext cx="2850222" cy="8915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30000"/>
              </a:lnSpc>
              <a:buClrTx/>
              <a:buSzTx/>
              <a:buFontTx/>
            </a:pPr>
            <a:r>
              <a:rPr lang="zh-CN" altLang="en-US" sz="2000" spc="-20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工作复杂性强、挑战性大、加班多的组织</a:t>
            </a:r>
            <a:endParaRPr lang="zh-CN" altLang="en-US" sz="2000" spc="-200">
              <a:solidFill>
                <a:schemeClr val="dk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2" name="Rectangle 11"/>
          <p:cNvSpPr txBox="1"/>
          <p:nvPr>
            <p:custDataLst>
              <p:tags r:id="rId15"/>
            </p:custDataLst>
          </p:nvPr>
        </p:nvSpPr>
        <p:spPr>
          <a:xfrm>
            <a:off x="1124166" y="4266498"/>
            <a:ext cx="2850222" cy="8915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30000"/>
              </a:lnSpc>
              <a:buClrTx/>
              <a:buSzTx/>
              <a:buFontTx/>
            </a:pPr>
            <a:r>
              <a:rPr lang="zh-CN" altLang="en-US" sz="2000" spc="-20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离职率高、新人比例大的组织</a:t>
            </a:r>
            <a:endParaRPr lang="zh-CN" altLang="en-US" sz="2000" spc="-200">
              <a:solidFill>
                <a:schemeClr val="dk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3" name="Rectangle 12"/>
          <p:cNvSpPr txBox="1"/>
          <p:nvPr>
            <p:custDataLst>
              <p:tags r:id="rId16"/>
            </p:custDataLst>
          </p:nvPr>
        </p:nvSpPr>
        <p:spPr>
          <a:xfrm>
            <a:off x="8217612" y="4266498"/>
            <a:ext cx="2850222" cy="8915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-20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事故记录频繁、工作投诉多的组织</a:t>
            </a:r>
            <a:endParaRPr lang="zh-CN" altLang="en-US" sz="2000" spc="-200">
              <a:solidFill>
                <a:schemeClr val="dk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4" name="文本框 13"/>
          <p:cNvSpPr txBox="1"/>
          <p:nvPr>
            <p:custDataLst>
              <p:tags r:id="rId17"/>
            </p:custDataLst>
          </p:nvPr>
        </p:nvSpPr>
        <p:spPr>
          <a:xfrm>
            <a:off x="8084478" y="2229610"/>
            <a:ext cx="2850222" cy="8915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-20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低绩效记录的组织（部门、科室、小组）</a:t>
            </a:r>
            <a:endParaRPr lang="zh-CN" altLang="en-US" sz="2000" spc="-200">
              <a:solidFill>
                <a:schemeClr val="dk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  <p:custDataLst>
      <p:tags r:id="rId1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4" name="图片 3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0" y="308610"/>
            <a:ext cx="10515600" cy="783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endParaRPr lang="zh-CN" altLang="en-US" sz="3110" b="1">
              <a:solidFill>
                <a:schemeClr val="dk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" name="PA_矩形 29"/>
          <p:cNvSpPr/>
          <p:nvPr>
            <p:custDataLst>
              <p:tags r:id="rId9"/>
            </p:custDataLst>
          </p:nvPr>
        </p:nvSpPr>
        <p:spPr>
          <a:xfrm>
            <a:off x="3936922" y="835791"/>
            <a:ext cx="4318157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组织分析</a:t>
            </a:r>
            <a:r>
              <a:rPr lang="en-US" altLang="zh-CN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组织环境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1" name="直角三角形 30"/>
          <p:cNvSpPr/>
          <p:nvPr>
            <p:custDataLst>
              <p:tags r:id="rId10"/>
            </p:custDataLst>
          </p:nvPr>
        </p:nvSpPr>
        <p:spPr>
          <a:xfrm flipH="1">
            <a:off x="3965575" y="1750695"/>
            <a:ext cx="2132965" cy="2089785"/>
          </a:xfrm>
          <a:prstGeom prst="rtTriangle">
            <a:avLst/>
          </a:prstGeom>
          <a:solidFill>
            <a:schemeClr val="accent1"/>
          </a:solidFill>
          <a:ln w="12700" cap="flat" cmpd="sng" algn="ctr">
            <a:solidFill>
              <a:schemeClr val="lt1">
                <a:lumMod val="85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3" name="矩形: 圆角 32"/>
          <p:cNvSpPr/>
          <p:nvPr>
            <p:custDataLst>
              <p:tags r:id="rId11"/>
            </p:custDataLst>
          </p:nvPr>
        </p:nvSpPr>
        <p:spPr>
          <a:xfrm flipH="1">
            <a:off x="1362075" y="2148205"/>
            <a:ext cx="4179570" cy="1101725"/>
          </a:xfrm>
          <a:prstGeom prst="roundRect">
            <a:avLst>
              <a:gd name="adj" fmla="val 16458"/>
            </a:avLst>
          </a:prstGeom>
          <a:noFill/>
          <a:ln w="6055" cap="flat">
            <a:solidFill>
              <a:schemeClr val="lt1">
                <a:lumMod val="8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4" name="矩形: 对角圆角 33"/>
          <p:cNvSpPr/>
          <p:nvPr>
            <p:custDataLst>
              <p:tags r:id="rId12"/>
            </p:custDataLst>
          </p:nvPr>
        </p:nvSpPr>
        <p:spPr>
          <a:xfrm flipH="1">
            <a:off x="4417060" y="2148205"/>
            <a:ext cx="1124585" cy="1101725"/>
          </a:xfrm>
          <a:prstGeom prst="round2DiagRect">
            <a:avLst/>
          </a:prstGeom>
          <a:solidFill>
            <a:schemeClr val="accent2">
              <a:lumMod val="75000"/>
            </a:schemeClr>
          </a:solidFill>
          <a:ln w="254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01</a:t>
            </a:r>
            <a:endParaRPr lang="en-US" altLang="zh-CN" sz="4000" b="1">
              <a:solidFill>
                <a:schemeClr val="lt1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27" name="直角三角形 26"/>
          <p:cNvSpPr/>
          <p:nvPr>
            <p:custDataLst>
              <p:tags r:id="rId13"/>
            </p:custDataLst>
          </p:nvPr>
        </p:nvSpPr>
        <p:spPr>
          <a:xfrm>
            <a:off x="6093460" y="1750695"/>
            <a:ext cx="2132965" cy="2089785"/>
          </a:xfrm>
          <a:prstGeom prst="rtTriangle">
            <a:avLst/>
          </a:prstGeom>
          <a:solidFill>
            <a:schemeClr val="accent4"/>
          </a:solidFill>
          <a:ln w="12700" cap="flat" cmpd="sng" algn="ctr">
            <a:solidFill>
              <a:schemeClr val="lt1">
                <a:lumMod val="85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9" name="矩形: 圆角 28"/>
          <p:cNvSpPr/>
          <p:nvPr>
            <p:custDataLst>
              <p:tags r:id="rId14"/>
            </p:custDataLst>
          </p:nvPr>
        </p:nvSpPr>
        <p:spPr>
          <a:xfrm>
            <a:off x="6650355" y="2148205"/>
            <a:ext cx="4179570" cy="1101725"/>
          </a:xfrm>
          <a:prstGeom prst="roundRect">
            <a:avLst>
              <a:gd name="adj" fmla="val 15929"/>
            </a:avLst>
          </a:prstGeom>
          <a:noFill/>
          <a:ln w="6055" cap="flat">
            <a:solidFill>
              <a:schemeClr val="lt1">
                <a:lumMod val="8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0" name="矩形: 对角圆角 29"/>
          <p:cNvSpPr/>
          <p:nvPr>
            <p:custDataLst>
              <p:tags r:id="rId15"/>
            </p:custDataLst>
          </p:nvPr>
        </p:nvSpPr>
        <p:spPr>
          <a:xfrm>
            <a:off x="6650355" y="2148205"/>
            <a:ext cx="1124585" cy="1101725"/>
          </a:xfrm>
          <a:prstGeom prst="round2DiagRect">
            <a:avLst/>
          </a:prstGeom>
          <a:solidFill>
            <a:schemeClr val="accent2">
              <a:lumMod val="75000"/>
            </a:schemeClr>
          </a:solidFill>
          <a:ln w="254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02</a:t>
            </a:r>
            <a:endParaRPr lang="en-US" altLang="zh-CN" sz="4000" b="1">
              <a:solidFill>
                <a:schemeClr val="lt1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23" name="直角三角形 22"/>
          <p:cNvSpPr/>
          <p:nvPr>
            <p:custDataLst>
              <p:tags r:id="rId16"/>
            </p:custDataLst>
          </p:nvPr>
        </p:nvSpPr>
        <p:spPr>
          <a:xfrm flipH="1" flipV="1">
            <a:off x="3965575" y="3850640"/>
            <a:ext cx="2132965" cy="2089785"/>
          </a:xfrm>
          <a:prstGeom prst="rtTriangle">
            <a:avLst/>
          </a:prstGeom>
          <a:solidFill>
            <a:schemeClr val="accent4"/>
          </a:solidFill>
          <a:ln w="12700" cap="flat" cmpd="sng" algn="ctr">
            <a:solidFill>
              <a:schemeClr val="lt1">
                <a:lumMod val="85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5" name="矩形: 圆角 24"/>
          <p:cNvSpPr/>
          <p:nvPr>
            <p:custDataLst>
              <p:tags r:id="rId17"/>
            </p:custDataLst>
          </p:nvPr>
        </p:nvSpPr>
        <p:spPr>
          <a:xfrm flipH="1">
            <a:off x="1362075" y="4248150"/>
            <a:ext cx="4179570" cy="1101725"/>
          </a:xfrm>
          <a:prstGeom prst="roundRect">
            <a:avLst>
              <a:gd name="adj" fmla="val 17515"/>
            </a:avLst>
          </a:prstGeom>
          <a:noFill/>
          <a:ln w="6055" cap="flat">
            <a:solidFill>
              <a:schemeClr val="lt1">
                <a:lumMod val="8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6" name="矩形: 对角圆角 25"/>
          <p:cNvSpPr/>
          <p:nvPr>
            <p:custDataLst>
              <p:tags r:id="rId18"/>
            </p:custDataLst>
          </p:nvPr>
        </p:nvSpPr>
        <p:spPr>
          <a:xfrm flipH="1">
            <a:off x="4417060" y="4248150"/>
            <a:ext cx="1124585" cy="1101725"/>
          </a:xfrm>
          <a:prstGeom prst="round2DiagRect">
            <a:avLst/>
          </a:prstGeom>
          <a:solidFill>
            <a:schemeClr val="accent2">
              <a:lumMod val="75000"/>
            </a:schemeClr>
          </a:solidFill>
          <a:ln w="254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03</a:t>
            </a:r>
            <a:endParaRPr lang="en-US" altLang="zh-CN" sz="4000" b="1">
              <a:solidFill>
                <a:schemeClr val="lt1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9" name="直角三角形 18"/>
          <p:cNvSpPr/>
          <p:nvPr>
            <p:custDataLst>
              <p:tags r:id="rId19"/>
            </p:custDataLst>
          </p:nvPr>
        </p:nvSpPr>
        <p:spPr>
          <a:xfrm flipV="1">
            <a:off x="6093460" y="3850640"/>
            <a:ext cx="2132965" cy="2089785"/>
          </a:xfrm>
          <a:prstGeom prst="rtTriangle">
            <a:avLst/>
          </a:prstGeom>
          <a:solidFill>
            <a:schemeClr val="accent1"/>
          </a:solidFill>
          <a:ln w="12700" cap="flat" cmpd="sng" algn="ctr">
            <a:solidFill>
              <a:schemeClr val="lt1">
                <a:lumMod val="85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矩形: 圆角 20"/>
          <p:cNvSpPr/>
          <p:nvPr>
            <p:custDataLst>
              <p:tags r:id="rId20"/>
            </p:custDataLst>
          </p:nvPr>
        </p:nvSpPr>
        <p:spPr>
          <a:xfrm>
            <a:off x="6650355" y="4248150"/>
            <a:ext cx="4179570" cy="1101725"/>
          </a:xfrm>
          <a:prstGeom prst="roundRect">
            <a:avLst>
              <a:gd name="adj" fmla="val 15401"/>
            </a:avLst>
          </a:prstGeom>
          <a:noFill/>
          <a:ln w="6055" cap="flat">
            <a:solidFill>
              <a:schemeClr val="lt1">
                <a:lumMod val="8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矩形: 对角圆角 21"/>
          <p:cNvSpPr/>
          <p:nvPr>
            <p:custDataLst>
              <p:tags r:id="rId21"/>
            </p:custDataLst>
          </p:nvPr>
        </p:nvSpPr>
        <p:spPr>
          <a:xfrm>
            <a:off x="6650355" y="4248150"/>
            <a:ext cx="1124585" cy="1101725"/>
          </a:xfrm>
          <a:prstGeom prst="round2DiagRect">
            <a:avLst/>
          </a:prstGeom>
          <a:solidFill>
            <a:schemeClr val="accent2">
              <a:lumMod val="75000"/>
            </a:schemeClr>
          </a:solidFill>
          <a:ln w="254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04</a:t>
            </a:r>
            <a:endParaRPr lang="en-US" altLang="zh-CN" sz="4000" b="1">
              <a:solidFill>
                <a:schemeClr val="lt1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470025" y="2317750"/>
            <a:ext cx="2773045" cy="7835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5000"/>
              </a:lnSpc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组织负责人对培训工作认可支持程度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7951470" y="2317750"/>
            <a:ext cx="2773045" cy="7835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组织与法律、政策、内外审核等匹配程度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447800" y="4417695"/>
            <a:ext cx="2773045" cy="7835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5000"/>
              </a:lnSpc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组织运营淡旺季、对培训的投入程度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7951470" y="4591050"/>
            <a:ext cx="2773045" cy="4375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影响培训的内外环境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4" name="图片 3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3" name="PA_矩形 29"/>
          <p:cNvSpPr/>
          <p:nvPr>
            <p:custDataLst>
              <p:tags r:id="rId9"/>
            </p:custDataLst>
          </p:nvPr>
        </p:nvSpPr>
        <p:spPr>
          <a:xfrm>
            <a:off x="3936922" y="835791"/>
            <a:ext cx="4318157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 Heavy" panose="00020600040101010101" pitchFamily="18" charset="-122"/>
              </a:rPr>
              <a:t>任务分析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 Heavy" panose="00020600040101010101" pitchFamily="18" charset="-122"/>
            </a:endParaRPr>
          </a:p>
        </p:txBody>
      </p:sp>
      <p:cxnSp>
        <p:nvCxnSpPr>
          <p:cNvPr id="2" name="直接连接符 1"/>
          <p:cNvCxnSpPr/>
          <p:nvPr>
            <p:custDataLst>
              <p:tags r:id="rId10"/>
            </p:custDataLst>
          </p:nvPr>
        </p:nvCxnSpPr>
        <p:spPr>
          <a:xfrm>
            <a:off x="582005" y="2866379"/>
            <a:ext cx="11609995" cy="0"/>
          </a:xfrm>
          <a:prstGeom prst="line">
            <a:avLst/>
          </a:prstGeom>
          <a:ln w="28575">
            <a:solidFill>
              <a:schemeClr val="l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ïṡļíḓé"/>
          <p:cNvSpPr/>
          <p:nvPr>
            <p:custDataLst>
              <p:tags r:id="rId11"/>
            </p:custDataLst>
          </p:nvPr>
        </p:nvSpPr>
        <p:spPr bwMode="auto">
          <a:xfrm rot="5400000">
            <a:off x="1958786" y="2467322"/>
            <a:ext cx="810000" cy="810172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  <a:effectLst>
            <a:outerShdw blurRad="177800" dist="152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8" name="ïS1íďê"/>
          <p:cNvSpPr/>
          <p:nvPr>
            <p:custDataLst>
              <p:tags r:id="rId12"/>
            </p:custDataLst>
          </p:nvPr>
        </p:nvSpPr>
        <p:spPr bwMode="auto">
          <a:xfrm>
            <a:off x="2168270" y="2681756"/>
            <a:ext cx="391032" cy="381304"/>
          </a:xfrm>
          <a:custGeom>
            <a:gdLst>
              <a:gd name="T0" fmla="+- 0 10782 53"/>
              <a:gd name="T1" fmla="*/ T0 w 21459"/>
              <a:gd name="T2" fmla="+- 0 10819 39"/>
              <a:gd name="T3" fmla="*/ 10819 h 21561"/>
              <a:gd name="T4" fmla="+- 0 10782 53"/>
              <a:gd name="T5" fmla="*/ T4 w 21459"/>
              <a:gd name="T6" fmla="+- 0 10819 39"/>
              <a:gd name="T7" fmla="*/ 10819 h 21561"/>
              <a:gd name="T8" fmla="+- 0 10782 53"/>
              <a:gd name="T9" fmla="*/ T8 w 21459"/>
              <a:gd name="T10" fmla="+- 0 10819 39"/>
              <a:gd name="T11" fmla="*/ 10819 h 21561"/>
              <a:gd name="T12" fmla="+- 0 10782 53"/>
              <a:gd name="T13" fmla="*/ T12 w 21459"/>
              <a:gd name="T14" fmla="+- 0 10819 39"/>
              <a:gd name="T15" fmla="*/ 10819 h 21561"/>
            </a:gdLst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</a:cxnLst>
            <a:rect l="0" t="0" r="r" b="b"/>
            <a:pathLst>
              <a:path w="21459" h="21561">
                <a:moveTo>
                  <a:pt x="20359" y="4319"/>
                </a:moveTo>
                <a:cubicBezTo>
                  <a:pt x="20703" y="4451"/>
                  <a:pt x="20960" y="4653"/>
                  <a:pt x="21125" y="4923"/>
                </a:cubicBezTo>
                <a:cubicBezTo>
                  <a:pt x="21468" y="5418"/>
                  <a:pt x="21546" y="6025"/>
                  <a:pt x="21363" y="6735"/>
                </a:cubicBezTo>
                <a:lnTo>
                  <a:pt x="17812" y="19432"/>
                </a:lnTo>
                <a:cubicBezTo>
                  <a:pt x="17663" y="20051"/>
                  <a:pt x="17338" y="20561"/>
                  <a:pt x="16840" y="20960"/>
                </a:cubicBezTo>
                <a:cubicBezTo>
                  <a:pt x="16342" y="21361"/>
                  <a:pt x="15810" y="21560"/>
                  <a:pt x="15242" y="21560"/>
                </a:cubicBezTo>
                <a:lnTo>
                  <a:pt x="3374" y="21560"/>
                </a:lnTo>
                <a:cubicBezTo>
                  <a:pt x="3031" y="21560"/>
                  <a:pt x="2698" y="21496"/>
                  <a:pt x="2378" y="21358"/>
                </a:cubicBezTo>
                <a:cubicBezTo>
                  <a:pt x="2056" y="21223"/>
                  <a:pt x="1747" y="21042"/>
                  <a:pt x="1456" y="20810"/>
                </a:cubicBezTo>
                <a:cubicBezTo>
                  <a:pt x="1162" y="20581"/>
                  <a:pt x="906" y="20312"/>
                  <a:pt x="683" y="19998"/>
                </a:cubicBezTo>
                <a:cubicBezTo>
                  <a:pt x="463" y="19685"/>
                  <a:pt x="287" y="19345"/>
                  <a:pt x="161" y="18978"/>
                </a:cubicBezTo>
                <a:cubicBezTo>
                  <a:pt x="-46" y="18345"/>
                  <a:pt x="-53" y="17750"/>
                  <a:pt x="138" y="17199"/>
                </a:cubicBezTo>
                <a:cubicBezTo>
                  <a:pt x="156" y="17049"/>
                  <a:pt x="172" y="16900"/>
                  <a:pt x="188" y="16759"/>
                </a:cubicBezTo>
                <a:cubicBezTo>
                  <a:pt x="206" y="16613"/>
                  <a:pt x="222" y="16449"/>
                  <a:pt x="237" y="16273"/>
                </a:cubicBezTo>
                <a:cubicBezTo>
                  <a:pt x="237" y="16179"/>
                  <a:pt x="222" y="16082"/>
                  <a:pt x="188" y="15985"/>
                </a:cubicBezTo>
                <a:cubicBezTo>
                  <a:pt x="156" y="15889"/>
                  <a:pt x="146" y="15792"/>
                  <a:pt x="161" y="15695"/>
                </a:cubicBezTo>
                <a:cubicBezTo>
                  <a:pt x="180" y="15549"/>
                  <a:pt x="245" y="15402"/>
                  <a:pt x="358" y="15256"/>
                </a:cubicBezTo>
                <a:cubicBezTo>
                  <a:pt x="471" y="15109"/>
                  <a:pt x="578" y="14942"/>
                  <a:pt x="678" y="14757"/>
                </a:cubicBezTo>
                <a:cubicBezTo>
                  <a:pt x="872" y="14411"/>
                  <a:pt x="1060" y="13986"/>
                  <a:pt x="1249" y="13485"/>
                </a:cubicBezTo>
                <a:cubicBezTo>
                  <a:pt x="1438" y="12987"/>
                  <a:pt x="1574" y="12553"/>
                  <a:pt x="1655" y="12190"/>
                </a:cubicBezTo>
                <a:cubicBezTo>
                  <a:pt x="1689" y="12040"/>
                  <a:pt x="1686" y="11896"/>
                  <a:pt x="1642" y="11762"/>
                </a:cubicBezTo>
                <a:cubicBezTo>
                  <a:pt x="1603" y="11627"/>
                  <a:pt x="1597" y="11504"/>
                  <a:pt x="1631" y="11389"/>
                </a:cubicBezTo>
                <a:cubicBezTo>
                  <a:pt x="1665" y="11240"/>
                  <a:pt x="1734" y="11111"/>
                  <a:pt x="1838" y="11005"/>
                </a:cubicBezTo>
                <a:cubicBezTo>
                  <a:pt x="1943" y="10897"/>
                  <a:pt x="2027" y="10788"/>
                  <a:pt x="2095" y="10671"/>
                </a:cubicBezTo>
                <a:cubicBezTo>
                  <a:pt x="2179" y="10507"/>
                  <a:pt x="2268" y="10308"/>
                  <a:pt x="2365" y="10082"/>
                </a:cubicBezTo>
                <a:cubicBezTo>
                  <a:pt x="2459" y="9859"/>
                  <a:pt x="2551" y="9628"/>
                  <a:pt x="2635" y="9390"/>
                </a:cubicBezTo>
                <a:cubicBezTo>
                  <a:pt x="2719" y="9150"/>
                  <a:pt x="2784" y="8918"/>
                  <a:pt x="2837" y="8690"/>
                </a:cubicBezTo>
                <a:cubicBezTo>
                  <a:pt x="2887" y="8461"/>
                  <a:pt x="2918" y="8271"/>
                  <a:pt x="2936" y="8118"/>
                </a:cubicBezTo>
                <a:cubicBezTo>
                  <a:pt x="2952" y="7972"/>
                  <a:pt x="2944" y="7816"/>
                  <a:pt x="2910" y="7655"/>
                </a:cubicBezTo>
                <a:cubicBezTo>
                  <a:pt x="2876" y="7497"/>
                  <a:pt x="2876" y="7365"/>
                  <a:pt x="2910" y="7248"/>
                </a:cubicBezTo>
                <a:cubicBezTo>
                  <a:pt x="2960" y="7101"/>
                  <a:pt x="3046" y="6978"/>
                  <a:pt x="3167" y="6878"/>
                </a:cubicBezTo>
                <a:cubicBezTo>
                  <a:pt x="3288" y="6778"/>
                  <a:pt x="3390" y="6664"/>
                  <a:pt x="3476" y="6532"/>
                </a:cubicBezTo>
                <a:cubicBezTo>
                  <a:pt x="3557" y="6421"/>
                  <a:pt x="3649" y="6263"/>
                  <a:pt x="3746" y="6049"/>
                </a:cubicBezTo>
                <a:cubicBezTo>
                  <a:pt x="3840" y="5841"/>
                  <a:pt x="3937" y="5609"/>
                  <a:pt x="4034" y="5354"/>
                </a:cubicBezTo>
                <a:cubicBezTo>
                  <a:pt x="4129" y="5102"/>
                  <a:pt x="4210" y="4856"/>
                  <a:pt x="4278" y="4618"/>
                </a:cubicBezTo>
                <a:cubicBezTo>
                  <a:pt x="4344" y="4381"/>
                  <a:pt x="4385" y="4170"/>
                  <a:pt x="4404" y="3979"/>
                </a:cubicBezTo>
                <a:cubicBezTo>
                  <a:pt x="4420" y="3868"/>
                  <a:pt x="4404" y="3754"/>
                  <a:pt x="4354" y="3636"/>
                </a:cubicBezTo>
                <a:cubicBezTo>
                  <a:pt x="4304" y="3519"/>
                  <a:pt x="4294" y="3390"/>
                  <a:pt x="4328" y="3249"/>
                </a:cubicBezTo>
                <a:cubicBezTo>
                  <a:pt x="4362" y="3120"/>
                  <a:pt x="4438" y="2980"/>
                  <a:pt x="4561" y="2836"/>
                </a:cubicBezTo>
                <a:cubicBezTo>
                  <a:pt x="4682" y="2692"/>
                  <a:pt x="4792" y="2543"/>
                  <a:pt x="4894" y="2393"/>
                </a:cubicBezTo>
                <a:cubicBezTo>
                  <a:pt x="5025" y="2159"/>
                  <a:pt x="5145" y="1886"/>
                  <a:pt x="5250" y="1573"/>
                </a:cubicBezTo>
                <a:cubicBezTo>
                  <a:pt x="5355" y="1262"/>
                  <a:pt x="5481" y="975"/>
                  <a:pt x="5625" y="717"/>
                </a:cubicBezTo>
                <a:cubicBezTo>
                  <a:pt x="5772" y="462"/>
                  <a:pt x="5966" y="259"/>
                  <a:pt x="6204" y="116"/>
                </a:cubicBezTo>
                <a:cubicBezTo>
                  <a:pt x="6440" y="-31"/>
                  <a:pt x="6767" y="-39"/>
                  <a:pt x="7176" y="92"/>
                </a:cubicBezTo>
                <a:lnTo>
                  <a:pt x="7150" y="151"/>
                </a:lnTo>
                <a:cubicBezTo>
                  <a:pt x="7409" y="54"/>
                  <a:pt x="7635" y="10"/>
                  <a:pt x="7829" y="10"/>
                </a:cubicBezTo>
                <a:lnTo>
                  <a:pt x="17613" y="10"/>
                </a:lnTo>
                <a:cubicBezTo>
                  <a:pt x="18266" y="10"/>
                  <a:pt x="18764" y="277"/>
                  <a:pt x="19107" y="805"/>
                </a:cubicBezTo>
                <a:cubicBezTo>
                  <a:pt x="19448" y="1303"/>
                  <a:pt x="19524" y="1904"/>
                  <a:pt x="19330" y="2616"/>
                </a:cubicBezTo>
                <a:lnTo>
                  <a:pt x="15782" y="15329"/>
                </a:lnTo>
                <a:cubicBezTo>
                  <a:pt x="15630" y="15918"/>
                  <a:pt x="15307" y="16419"/>
                  <a:pt x="14809" y="16829"/>
                </a:cubicBezTo>
                <a:cubicBezTo>
                  <a:pt x="14312" y="17243"/>
                  <a:pt x="13782" y="17448"/>
                  <a:pt x="13221" y="17448"/>
                </a:cubicBezTo>
                <a:lnTo>
                  <a:pt x="2019" y="17448"/>
                </a:lnTo>
                <a:cubicBezTo>
                  <a:pt x="1935" y="17448"/>
                  <a:pt x="1852" y="17460"/>
                  <a:pt x="1762" y="17477"/>
                </a:cubicBezTo>
                <a:cubicBezTo>
                  <a:pt x="1676" y="17495"/>
                  <a:pt x="1597" y="17551"/>
                  <a:pt x="1529" y="17644"/>
                </a:cubicBezTo>
                <a:cubicBezTo>
                  <a:pt x="1430" y="17832"/>
                  <a:pt x="1430" y="18096"/>
                  <a:pt x="1529" y="18430"/>
                </a:cubicBezTo>
                <a:cubicBezTo>
                  <a:pt x="1665" y="18834"/>
                  <a:pt x="1914" y="19186"/>
                  <a:pt x="2284" y="19488"/>
                </a:cubicBezTo>
                <a:cubicBezTo>
                  <a:pt x="2651" y="19796"/>
                  <a:pt x="3015" y="19945"/>
                  <a:pt x="3374" y="19945"/>
                </a:cubicBezTo>
                <a:lnTo>
                  <a:pt x="15242" y="19945"/>
                </a:lnTo>
                <a:cubicBezTo>
                  <a:pt x="15485" y="19945"/>
                  <a:pt x="15724" y="19846"/>
                  <a:pt x="15962" y="19643"/>
                </a:cubicBezTo>
                <a:cubicBezTo>
                  <a:pt x="16201" y="19444"/>
                  <a:pt x="16358" y="19221"/>
                  <a:pt x="16434" y="18975"/>
                </a:cubicBezTo>
                <a:lnTo>
                  <a:pt x="20310" y="5128"/>
                </a:lnTo>
                <a:cubicBezTo>
                  <a:pt x="20344" y="4979"/>
                  <a:pt x="20365" y="4841"/>
                  <a:pt x="20373" y="4715"/>
                </a:cubicBezTo>
                <a:cubicBezTo>
                  <a:pt x="20378" y="4592"/>
                  <a:pt x="20373" y="4460"/>
                  <a:pt x="20359" y="4319"/>
                </a:cubicBezTo>
                <a:moveTo>
                  <a:pt x="6285" y="8083"/>
                </a:moveTo>
                <a:cubicBezTo>
                  <a:pt x="6201" y="8446"/>
                  <a:pt x="6311" y="8628"/>
                  <a:pt x="6610" y="8628"/>
                </a:cubicBezTo>
                <a:lnTo>
                  <a:pt x="14325" y="8628"/>
                </a:lnTo>
                <a:cubicBezTo>
                  <a:pt x="14461" y="8628"/>
                  <a:pt x="14587" y="8578"/>
                  <a:pt x="14707" y="8473"/>
                </a:cubicBezTo>
                <a:cubicBezTo>
                  <a:pt x="14830" y="8370"/>
                  <a:pt x="14906" y="8238"/>
                  <a:pt x="14940" y="8083"/>
                </a:cubicBezTo>
                <a:lnTo>
                  <a:pt x="15242" y="7028"/>
                </a:lnTo>
                <a:cubicBezTo>
                  <a:pt x="15276" y="6881"/>
                  <a:pt x="15263" y="6752"/>
                  <a:pt x="15205" y="6641"/>
                </a:cubicBezTo>
                <a:cubicBezTo>
                  <a:pt x="15145" y="6535"/>
                  <a:pt x="15051" y="6483"/>
                  <a:pt x="14914" y="6483"/>
                </a:cubicBezTo>
                <a:lnTo>
                  <a:pt x="7202" y="6483"/>
                </a:lnTo>
                <a:cubicBezTo>
                  <a:pt x="7066" y="6483"/>
                  <a:pt x="6935" y="6532"/>
                  <a:pt x="6807" y="6638"/>
                </a:cubicBezTo>
                <a:cubicBezTo>
                  <a:pt x="6676" y="6740"/>
                  <a:pt x="6594" y="6869"/>
                  <a:pt x="6560" y="7028"/>
                </a:cubicBezTo>
                <a:lnTo>
                  <a:pt x="6285" y="8083"/>
                </a:lnTo>
                <a:close/>
                <a:moveTo>
                  <a:pt x="7150" y="4867"/>
                </a:moveTo>
                <a:cubicBezTo>
                  <a:pt x="7116" y="5017"/>
                  <a:pt x="7132" y="5140"/>
                  <a:pt x="7195" y="5240"/>
                </a:cubicBezTo>
                <a:cubicBezTo>
                  <a:pt x="7257" y="5336"/>
                  <a:pt x="7354" y="5386"/>
                  <a:pt x="7488" y="5386"/>
                </a:cubicBezTo>
                <a:lnTo>
                  <a:pt x="15192" y="5386"/>
                </a:lnTo>
                <a:cubicBezTo>
                  <a:pt x="15326" y="5386"/>
                  <a:pt x="15451" y="5336"/>
                  <a:pt x="15575" y="5240"/>
                </a:cubicBezTo>
                <a:cubicBezTo>
                  <a:pt x="15695" y="5140"/>
                  <a:pt x="15784" y="5017"/>
                  <a:pt x="15845" y="4867"/>
                </a:cubicBezTo>
                <a:lnTo>
                  <a:pt x="16120" y="3771"/>
                </a:lnTo>
                <a:cubicBezTo>
                  <a:pt x="16154" y="3622"/>
                  <a:pt x="16141" y="3493"/>
                  <a:pt x="16083" y="3387"/>
                </a:cubicBezTo>
                <a:cubicBezTo>
                  <a:pt x="16023" y="3279"/>
                  <a:pt x="15923" y="3223"/>
                  <a:pt x="15782" y="3223"/>
                </a:cubicBezTo>
                <a:lnTo>
                  <a:pt x="8078" y="3223"/>
                </a:lnTo>
                <a:cubicBezTo>
                  <a:pt x="7944" y="3223"/>
                  <a:pt x="7818" y="3279"/>
                  <a:pt x="7695" y="3387"/>
                </a:cubicBezTo>
                <a:cubicBezTo>
                  <a:pt x="7575" y="3493"/>
                  <a:pt x="7488" y="3622"/>
                  <a:pt x="7438" y="3771"/>
                </a:cubicBezTo>
                <a:lnTo>
                  <a:pt x="7150" y="4867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iSlîďé"/>
          <p:cNvSpPr/>
          <p:nvPr>
            <p:custDataLst>
              <p:tags r:id="rId13"/>
            </p:custDataLst>
          </p:nvPr>
        </p:nvSpPr>
        <p:spPr bwMode="auto">
          <a:xfrm rot="5400000">
            <a:off x="4824468" y="2467322"/>
            <a:ext cx="810000" cy="810172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>
            <a:outerShdw blurRad="177800" dist="152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iSľiḓé"/>
          <p:cNvSpPr/>
          <p:nvPr>
            <p:custDataLst>
              <p:tags r:id="rId14"/>
            </p:custDataLst>
          </p:nvPr>
        </p:nvSpPr>
        <p:spPr bwMode="auto">
          <a:xfrm>
            <a:off x="5033952" y="2681756"/>
            <a:ext cx="391032" cy="381304"/>
          </a:xfrm>
          <a:custGeom>
            <a:gdLst>
              <a:gd name="T0" fmla="+- 0 10782 53"/>
              <a:gd name="T1" fmla="*/ T0 w 21459"/>
              <a:gd name="T2" fmla="+- 0 10819 39"/>
              <a:gd name="T3" fmla="*/ 10819 h 21561"/>
              <a:gd name="T4" fmla="+- 0 10782 53"/>
              <a:gd name="T5" fmla="*/ T4 w 21459"/>
              <a:gd name="T6" fmla="+- 0 10819 39"/>
              <a:gd name="T7" fmla="*/ 10819 h 21561"/>
              <a:gd name="T8" fmla="+- 0 10782 53"/>
              <a:gd name="T9" fmla="*/ T8 w 21459"/>
              <a:gd name="T10" fmla="+- 0 10819 39"/>
              <a:gd name="T11" fmla="*/ 10819 h 21561"/>
              <a:gd name="T12" fmla="+- 0 10782 53"/>
              <a:gd name="T13" fmla="*/ T12 w 21459"/>
              <a:gd name="T14" fmla="+- 0 10819 39"/>
              <a:gd name="T15" fmla="*/ 10819 h 21561"/>
            </a:gdLst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</a:cxnLst>
            <a:rect l="0" t="0" r="r" b="b"/>
            <a:pathLst>
              <a:path w="21459" h="21561">
                <a:moveTo>
                  <a:pt x="20359" y="4319"/>
                </a:moveTo>
                <a:cubicBezTo>
                  <a:pt x="20703" y="4451"/>
                  <a:pt x="20960" y="4653"/>
                  <a:pt x="21125" y="4923"/>
                </a:cubicBezTo>
                <a:cubicBezTo>
                  <a:pt x="21468" y="5418"/>
                  <a:pt x="21546" y="6025"/>
                  <a:pt x="21363" y="6735"/>
                </a:cubicBezTo>
                <a:lnTo>
                  <a:pt x="17812" y="19432"/>
                </a:lnTo>
                <a:cubicBezTo>
                  <a:pt x="17663" y="20051"/>
                  <a:pt x="17338" y="20561"/>
                  <a:pt x="16840" y="20960"/>
                </a:cubicBezTo>
                <a:cubicBezTo>
                  <a:pt x="16342" y="21361"/>
                  <a:pt x="15810" y="21560"/>
                  <a:pt x="15242" y="21560"/>
                </a:cubicBezTo>
                <a:lnTo>
                  <a:pt x="3374" y="21560"/>
                </a:lnTo>
                <a:cubicBezTo>
                  <a:pt x="3031" y="21560"/>
                  <a:pt x="2698" y="21496"/>
                  <a:pt x="2378" y="21358"/>
                </a:cubicBezTo>
                <a:cubicBezTo>
                  <a:pt x="2056" y="21223"/>
                  <a:pt x="1747" y="21042"/>
                  <a:pt x="1456" y="20810"/>
                </a:cubicBezTo>
                <a:cubicBezTo>
                  <a:pt x="1162" y="20581"/>
                  <a:pt x="906" y="20312"/>
                  <a:pt x="683" y="19998"/>
                </a:cubicBezTo>
                <a:cubicBezTo>
                  <a:pt x="463" y="19685"/>
                  <a:pt x="287" y="19345"/>
                  <a:pt x="161" y="18978"/>
                </a:cubicBezTo>
                <a:cubicBezTo>
                  <a:pt x="-46" y="18345"/>
                  <a:pt x="-53" y="17750"/>
                  <a:pt x="138" y="17199"/>
                </a:cubicBezTo>
                <a:cubicBezTo>
                  <a:pt x="156" y="17049"/>
                  <a:pt x="172" y="16900"/>
                  <a:pt x="188" y="16759"/>
                </a:cubicBezTo>
                <a:cubicBezTo>
                  <a:pt x="206" y="16613"/>
                  <a:pt x="222" y="16449"/>
                  <a:pt x="237" y="16273"/>
                </a:cubicBezTo>
                <a:cubicBezTo>
                  <a:pt x="237" y="16179"/>
                  <a:pt x="222" y="16082"/>
                  <a:pt x="188" y="15985"/>
                </a:cubicBezTo>
                <a:cubicBezTo>
                  <a:pt x="156" y="15889"/>
                  <a:pt x="146" y="15792"/>
                  <a:pt x="161" y="15695"/>
                </a:cubicBezTo>
                <a:cubicBezTo>
                  <a:pt x="180" y="15549"/>
                  <a:pt x="245" y="15402"/>
                  <a:pt x="358" y="15256"/>
                </a:cubicBezTo>
                <a:cubicBezTo>
                  <a:pt x="471" y="15109"/>
                  <a:pt x="578" y="14942"/>
                  <a:pt x="678" y="14757"/>
                </a:cubicBezTo>
                <a:cubicBezTo>
                  <a:pt x="872" y="14411"/>
                  <a:pt x="1060" y="13986"/>
                  <a:pt x="1249" y="13485"/>
                </a:cubicBezTo>
                <a:cubicBezTo>
                  <a:pt x="1438" y="12987"/>
                  <a:pt x="1574" y="12553"/>
                  <a:pt x="1655" y="12190"/>
                </a:cubicBezTo>
                <a:cubicBezTo>
                  <a:pt x="1689" y="12040"/>
                  <a:pt x="1686" y="11896"/>
                  <a:pt x="1642" y="11762"/>
                </a:cubicBezTo>
                <a:cubicBezTo>
                  <a:pt x="1603" y="11627"/>
                  <a:pt x="1597" y="11504"/>
                  <a:pt x="1631" y="11389"/>
                </a:cubicBezTo>
                <a:cubicBezTo>
                  <a:pt x="1665" y="11240"/>
                  <a:pt x="1734" y="11111"/>
                  <a:pt x="1838" y="11005"/>
                </a:cubicBezTo>
                <a:cubicBezTo>
                  <a:pt x="1943" y="10897"/>
                  <a:pt x="2027" y="10788"/>
                  <a:pt x="2095" y="10671"/>
                </a:cubicBezTo>
                <a:cubicBezTo>
                  <a:pt x="2179" y="10507"/>
                  <a:pt x="2268" y="10308"/>
                  <a:pt x="2365" y="10082"/>
                </a:cubicBezTo>
                <a:cubicBezTo>
                  <a:pt x="2459" y="9859"/>
                  <a:pt x="2551" y="9628"/>
                  <a:pt x="2635" y="9390"/>
                </a:cubicBezTo>
                <a:cubicBezTo>
                  <a:pt x="2719" y="9150"/>
                  <a:pt x="2784" y="8918"/>
                  <a:pt x="2837" y="8690"/>
                </a:cubicBezTo>
                <a:cubicBezTo>
                  <a:pt x="2887" y="8461"/>
                  <a:pt x="2918" y="8271"/>
                  <a:pt x="2936" y="8118"/>
                </a:cubicBezTo>
                <a:cubicBezTo>
                  <a:pt x="2952" y="7972"/>
                  <a:pt x="2944" y="7816"/>
                  <a:pt x="2910" y="7655"/>
                </a:cubicBezTo>
                <a:cubicBezTo>
                  <a:pt x="2876" y="7497"/>
                  <a:pt x="2876" y="7365"/>
                  <a:pt x="2910" y="7248"/>
                </a:cubicBezTo>
                <a:cubicBezTo>
                  <a:pt x="2960" y="7101"/>
                  <a:pt x="3046" y="6978"/>
                  <a:pt x="3167" y="6878"/>
                </a:cubicBezTo>
                <a:cubicBezTo>
                  <a:pt x="3288" y="6778"/>
                  <a:pt x="3390" y="6664"/>
                  <a:pt x="3476" y="6532"/>
                </a:cubicBezTo>
                <a:cubicBezTo>
                  <a:pt x="3557" y="6421"/>
                  <a:pt x="3649" y="6263"/>
                  <a:pt x="3746" y="6049"/>
                </a:cubicBezTo>
                <a:cubicBezTo>
                  <a:pt x="3840" y="5841"/>
                  <a:pt x="3937" y="5609"/>
                  <a:pt x="4034" y="5354"/>
                </a:cubicBezTo>
                <a:cubicBezTo>
                  <a:pt x="4129" y="5102"/>
                  <a:pt x="4210" y="4856"/>
                  <a:pt x="4278" y="4618"/>
                </a:cubicBezTo>
                <a:cubicBezTo>
                  <a:pt x="4344" y="4381"/>
                  <a:pt x="4385" y="4170"/>
                  <a:pt x="4404" y="3979"/>
                </a:cubicBezTo>
                <a:cubicBezTo>
                  <a:pt x="4420" y="3868"/>
                  <a:pt x="4404" y="3754"/>
                  <a:pt x="4354" y="3636"/>
                </a:cubicBezTo>
                <a:cubicBezTo>
                  <a:pt x="4304" y="3519"/>
                  <a:pt x="4294" y="3390"/>
                  <a:pt x="4328" y="3249"/>
                </a:cubicBezTo>
                <a:cubicBezTo>
                  <a:pt x="4362" y="3120"/>
                  <a:pt x="4438" y="2980"/>
                  <a:pt x="4561" y="2836"/>
                </a:cubicBezTo>
                <a:cubicBezTo>
                  <a:pt x="4682" y="2692"/>
                  <a:pt x="4792" y="2543"/>
                  <a:pt x="4894" y="2393"/>
                </a:cubicBezTo>
                <a:cubicBezTo>
                  <a:pt x="5025" y="2159"/>
                  <a:pt x="5145" y="1886"/>
                  <a:pt x="5250" y="1573"/>
                </a:cubicBezTo>
                <a:cubicBezTo>
                  <a:pt x="5355" y="1262"/>
                  <a:pt x="5481" y="975"/>
                  <a:pt x="5625" y="717"/>
                </a:cubicBezTo>
                <a:cubicBezTo>
                  <a:pt x="5772" y="462"/>
                  <a:pt x="5966" y="259"/>
                  <a:pt x="6204" y="116"/>
                </a:cubicBezTo>
                <a:cubicBezTo>
                  <a:pt x="6440" y="-31"/>
                  <a:pt x="6767" y="-39"/>
                  <a:pt x="7176" y="92"/>
                </a:cubicBezTo>
                <a:lnTo>
                  <a:pt x="7150" y="151"/>
                </a:lnTo>
                <a:cubicBezTo>
                  <a:pt x="7409" y="54"/>
                  <a:pt x="7635" y="10"/>
                  <a:pt x="7829" y="10"/>
                </a:cubicBezTo>
                <a:lnTo>
                  <a:pt x="17613" y="10"/>
                </a:lnTo>
                <a:cubicBezTo>
                  <a:pt x="18266" y="10"/>
                  <a:pt x="18764" y="277"/>
                  <a:pt x="19107" y="805"/>
                </a:cubicBezTo>
                <a:cubicBezTo>
                  <a:pt x="19448" y="1303"/>
                  <a:pt x="19524" y="1904"/>
                  <a:pt x="19330" y="2616"/>
                </a:cubicBezTo>
                <a:lnTo>
                  <a:pt x="15782" y="15329"/>
                </a:lnTo>
                <a:cubicBezTo>
                  <a:pt x="15630" y="15918"/>
                  <a:pt x="15307" y="16419"/>
                  <a:pt x="14809" y="16829"/>
                </a:cubicBezTo>
                <a:cubicBezTo>
                  <a:pt x="14312" y="17243"/>
                  <a:pt x="13782" y="17448"/>
                  <a:pt x="13221" y="17448"/>
                </a:cubicBezTo>
                <a:lnTo>
                  <a:pt x="2019" y="17448"/>
                </a:lnTo>
                <a:cubicBezTo>
                  <a:pt x="1935" y="17448"/>
                  <a:pt x="1852" y="17460"/>
                  <a:pt x="1762" y="17477"/>
                </a:cubicBezTo>
                <a:cubicBezTo>
                  <a:pt x="1676" y="17495"/>
                  <a:pt x="1597" y="17551"/>
                  <a:pt x="1529" y="17644"/>
                </a:cubicBezTo>
                <a:cubicBezTo>
                  <a:pt x="1430" y="17832"/>
                  <a:pt x="1430" y="18096"/>
                  <a:pt x="1529" y="18430"/>
                </a:cubicBezTo>
                <a:cubicBezTo>
                  <a:pt x="1665" y="18834"/>
                  <a:pt x="1914" y="19186"/>
                  <a:pt x="2284" y="19488"/>
                </a:cubicBezTo>
                <a:cubicBezTo>
                  <a:pt x="2651" y="19796"/>
                  <a:pt x="3015" y="19945"/>
                  <a:pt x="3374" y="19945"/>
                </a:cubicBezTo>
                <a:lnTo>
                  <a:pt x="15242" y="19945"/>
                </a:lnTo>
                <a:cubicBezTo>
                  <a:pt x="15485" y="19945"/>
                  <a:pt x="15724" y="19846"/>
                  <a:pt x="15962" y="19643"/>
                </a:cubicBezTo>
                <a:cubicBezTo>
                  <a:pt x="16201" y="19444"/>
                  <a:pt x="16358" y="19221"/>
                  <a:pt x="16434" y="18975"/>
                </a:cubicBezTo>
                <a:lnTo>
                  <a:pt x="20310" y="5128"/>
                </a:lnTo>
                <a:cubicBezTo>
                  <a:pt x="20344" y="4979"/>
                  <a:pt x="20365" y="4841"/>
                  <a:pt x="20373" y="4715"/>
                </a:cubicBezTo>
                <a:cubicBezTo>
                  <a:pt x="20378" y="4592"/>
                  <a:pt x="20373" y="4460"/>
                  <a:pt x="20359" y="4319"/>
                </a:cubicBezTo>
                <a:moveTo>
                  <a:pt x="6285" y="8083"/>
                </a:moveTo>
                <a:cubicBezTo>
                  <a:pt x="6201" y="8446"/>
                  <a:pt x="6311" y="8628"/>
                  <a:pt x="6610" y="8628"/>
                </a:cubicBezTo>
                <a:lnTo>
                  <a:pt x="14325" y="8628"/>
                </a:lnTo>
                <a:cubicBezTo>
                  <a:pt x="14461" y="8628"/>
                  <a:pt x="14587" y="8578"/>
                  <a:pt x="14707" y="8473"/>
                </a:cubicBezTo>
                <a:cubicBezTo>
                  <a:pt x="14830" y="8370"/>
                  <a:pt x="14906" y="8238"/>
                  <a:pt x="14940" y="8083"/>
                </a:cubicBezTo>
                <a:lnTo>
                  <a:pt x="15242" y="7028"/>
                </a:lnTo>
                <a:cubicBezTo>
                  <a:pt x="15276" y="6881"/>
                  <a:pt x="15263" y="6752"/>
                  <a:pt x="15205" y="6641"/>
                </a:cubicBezTo>
                <a:cubicBezTo>
                  <a:pt x="15145" y="6535"/>
                  <a:pt x="15051" y="6483"/>
                  <a:pt x="14914" y="6483"/>
                </a:cubicBezTo>
                <a:lnTo>
                  <a:pt x="7202" y="6483"/>
                </a:lnTo>
                <a:cubicBezTo>
                  <a:pt x="7066" y="6483"/>
                  <a:pt x="6935" y="6532"/>
                  <a:pt x="6807" y="6638"/>
                </a:cubicBezTo>
                <a:cubicBezTo>
                  <a:pt x="6676" y="6740"/>
                  <a:pt x="6594" y="6869"/>
                  <a:pt x="6560" y="7028"/>
                </a:cubicBezTo>
                <a:lnTo>
                  <a:pt x="6285" y="8083"/>
                </a:lnTo>
                <a:close/>
                <a:moveTo>
                  <a:pt x="7150" y="4867"/>
                </a:moveTo>
                <a:cubicBezTo>
                  <a:pt x="7116" y="5017"/>
                  <a:pt x="7132" y="5140"/>
                  <a:pt x="7195" y="5240"/>
                </a:cubicBezTo>
                <a:cubicBezTo>
                  <a:pt x="7257" y="5336"/>
                  <a:pt x="7354" y="5386"/>
                  <a:pt x="7488" y="5386"/>
                </a:cubicBezTo>
                <a:lnTo>
                  <a:pt x="15192" y="5386"/>
                </a:lnTo>
                <a:cubicBezTo>
                  <a:pt x="15326" y="5386"/>
                  <a:pt x="15451" y="5336"/>
                  <a:pt x="15575" y="5240"/>
                </a:cubicBezTo>
                <a:cubicBezTo>
                  <a:pt x="15695" y="5140"/>
                  <a:pt x="15784" y="5017"/>
                  <a:pt x="15845" y="4867"/>
                </a:cubicBezTo>
                <a:lnTo>
                  <a:pt x="16120" y="3771"/>
                </a:lnTo>
                <a:cubicBezTo>
                  <a:pt x="16154" y="3622"/>
                  <a:pt x="16141" y="3493"/>
                  <a:pt x="16083" y="3387"/>
                </a:cubicBezTo>
                <a:cubicBezTo>
                  <a:pt x="16023" y="3279"/>
                  <a:pt x="15923" y="3223"/>
                  <a:pt x="15782" y="3223"/>
                </a:cubicBezTo>
                <a:lnTo>
                  <a:pt x="8078" y="3223"/>
                </a:lnTo>
                <a:cubicBezTo>
                  <a:pt x="7944" y="3223"/>
                  <a:pt x="7818" y="3279"/>
                  <a:pt x="7695" y="3387"/>
                </a:cubicBezTo>
                <a:cubicBezTo>
                  <a:pt x="7575" y="3493"/>
                  <a:pt x="7488" y="3622"/>
                  <a:pt x="7438" y="3771"/>
                </a:cubicBezTo>
                <a:lnTo>
                  <a:pt x="7150" y="4867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îs1ïďé"/>
          <p:cNvSpPr/>
          <p:nvPr>
            <p:custDataLst>
              <p:tags r:id="rId15"/>
            </p:custDataLst>
          </p:nvPr>
        </p:nvSpPr>
        <p:spPr bwMode="auto">
          <a:xfrm rot="5400000">
            <a:off x="7690150" y="2467322"/>
            <a:ext cx="810000" cy="810172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  <a:effectLst>
            <a:outerShdw blurRad="177800" dist="152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5" name="ïS1ïḋê"/>
          <p:cNvSpPr/>
          <p:nvPr>
            <p:custDataLst>
              <p:tags r:id="rId16"/>
            </p:custDataLst>
          </p:nvPr>
        </p:nvSpPr>
        <p:spPr bwMode="auto">
          <a:xfrm>
            <a:off x="7899634" y="2681756"/>
            <a:ext cx="391032" cy="381304"/>
          </a:xfrm>
          <a:custGeom>
            <a:gdLst>
              <a:gd name="T0" fmla="+- 0 10782 53"/>
              <a:gd name="T1" fmla="*/ T0 w 21459"/>
              <a:gd name="T2" fmla="+- 0 10819 39"/>
              <a:gd name="T3" fmla="*/ 10819 h 21561"/>
              <a:gd name="T4" fmla="+- 0 10782 53"/>
              <a:gd name="T5" fmla="*/ T4 w 21459"/>
              <a:gd name="T6" fmla="+- 0 10819 39"/>
              <a:gd name="T7" fmla="*/ 10819 h 21561"/>
              <a:gd name="T8" fmla="+- 0 10782 53"/>
              <a:gd name="T9" fmla="*/ T8 w 21459"/>
              <a:gd name="T10" fmla="+- 0 10819 39"/>
              <a:gd name="T11" fmla="*/ 10819 h 21561"/>
              <a:gd name="T12" fmla="+- 0 10782 53"/>
              <a:gd name="T13" fmla="*/ T12 w 21459"/>
              <a:gd name="T14" fmla="+- 0 10819 39"/>
              <a:gd name="T15" fmla="*/ 10819 h 21561"/>
            </a:gdLst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</a:cxnLst>
            <a:rect l="0" t="0" r="r" b="b"/>
            <a:pathLst>
              <a:path w="21459" h="21561">
                <a:moveTo>
                  <a:pt x="20359" y="4319"/>
                </a:moveTo>
                <a:cubicBezTo>
                  <a:pt x="20703" y="4451"/>
                  <a:pt x="20960" y="4653"/>
                  <a:pt x="21125" y="4923"/>
                </a:cubicBezTo>
                <a:cubicBezTo>
                  <a:pt x="21468" y="5418"/>
                  <a:pt x="21546" y="6025"/>
                  <a:pt x="21363" y="6735"/>
                </a:cubicBezTo>
                <a:lnTo>
                  <a:pt x="17812" y="19432"/>
                </a:lnTo>
                <a:cubicBezTo>
                  <a:pt x="17663" y="20051"/>
                  <a:pt x="17338" y="20561"/>
                  <a:pt x="16840" y="20960"/>
                </a:cubicBezTo>
                <a:cubicBezTo>
                  <a:pt x="16342" y="21361"/>
                  <a:pt x="15810" y="21560"/>
                  <a:pt x="15242" y="21560"/>
                </a:cubicBezTo>
                <a:lnTo>
                  <a:pt x="3374" y="21560"/>
                </a:lnTo>
                <a:cubicBezTo>
                  <a:pt x="3031" y="21560"/>
                  <a:pt x="2698" y="21496"/>
                  <a:pt x="2378" y="21358"/>
                </a:cubicBezTo>
                <a:cubicBezTo>
                  <a:pt x="2056" y="21223"/>
                  <a:pt x="1747" y="21042"/>
                  <a:pt x="1456" y="20810"/>
                </a:cubicBezTo>
                <a:cubicBezTo>
                  <a:pt x="1162" y="20581"/>
                  <a:pt x="906" y="20312"/>
                  <a:pt x="683" y="19998"/>
                </a:cubicBezTo>
                <a:cubicBezTo>
                  <a:pt x="463" y="19685"/>
                  <a:pt x="287" y="19345"/>
                  <a:pt x="161" y="18978"/>
                </a:cubicBezTo>
                <a:cubicBezTo>
                  <a:pt x="-46" y="18345"/>
                  <a:pt x="-53" y="17750"/>
                  <a:pt x="138" y="17199"/>
                </a:cubicBezTo>
                <a:cubicBezTo>
                  <a:pt x="156" y="17049"/>
                  <a:pt x="172" y="16900"/>
                  <a:pt x="188" y="16759"/>
                </a:cubicBezTo>
                <a:cubicBezTo>
                  <a:pt x="206" y="16613"/>
                  <a:pt x="222" y="16449"/>
                  <a:pt x="237" y="16273"/>
                </a:cubicBezTo>
                <a:cubicBezTo>
                  <a:pt x="237" y="16179"/>
                  <a:pt x="222" y="16082"/>
                  <a:pt x="188" y="15985"/>
                </a:cubicBezTo>
                <a:cubicBezTo>
                  <a:pt x="156" y="15889"/>
                  <a:pt x="146" y="15792"/>
                  <a:pt x="161" y="15695"/>
                </a:cubicBezTo>
                <a:cubicBezTo>
                  <a:pt x="180" y="15549"/>
                  <a:pt x="245" y="15402"/>
                  <a:pt x="358" y="15256"/>
                </a:cubicBezTo>
                <a:cubicBezTo>
                  <a:pt x="471" y="15109"/>
                  <a:pt x="578" y="14942"/>
                  <a:pt x="678" y="14757"/>
                </a:cubicBezTo>
                <a:cubicBezTo>
                  <a:pt x="872" y="14411"/>
                  <a:pt x="1060" y="13986"/>
                  <a:pt x="1249" y="13485"/>
                </a:cubicBezTo>
                <a:cubicBezTo>
                  <a:pt x="1438" y="12987"/>
                  <a:pt x="1574" y="12553"/>
                  <a:pt x="1655" y="12190"/>
                </a:cubicBezTo>
                <a:cubicBezTo>
                  <a:pt x="1689" y="12040"/>
                  <a:pt x="1686" y="11896"/>
                  <a:pt x="1642" y="11762"/>
                </a:cubicBezTo>
                <a:cubicBezTo>
                  <a:pt x="1603" y="11627"/>
                  <a:pt x="1597" y="11504"/>
                  <a:pt x="1631" y="11389"/>
                </a:cubicBezTo>
                <a:cubicBezTo>
                  <a:pt x="1665" y="11240"/>
                  <a:pt x="1734" y="11111"/>
                  <a:pt x="1838" y="11005"/>
                </a:cubicBezTo>
                <a:cubicBezTo>
                  <a:pt x="1943" y="10897"/>
                  <a:pt x="2027" y="10788"/>
                  <a:pt x="2095" y="10671"/>
                </a:cubicBezTo>
                <a:cubicBezTo>
                  <a:pt x="2179" y="10507"/>
                  <a:pt x="2268" y="10308"/>
                  <a:pt x="2365" y="10082"/>
                </a:cubicBezTo>
                <a:cubicBezTo>
                  <a:pt x="2459" y="9859"/>
                  <a:pt x="2551" y="9628"/>
                  <a:pt x="2635" y="9390"/>
                </a:cubicBezTo>
                <a:cubicBezTo>
                  <a:pt x="2719" y="9150"/>
                  <a:pt x="2784" y="8918"/>
                  <a:pt x="2837" y="8690"/>
                </a:cubicBezTo>
                <a:cubicBezTo>
                  <a:pt x="2887" y="8461"/>
                  <a:pt x="2918" y="8271"/>
                  <a:pt x="2936" y="8118"/>
                </a:cubicBezTo>
                <a:cubicBezTo>
                  <a:pt x="2952" y="7972"/>
                  <a:pt x="2944" y="7816"/>
                  <a:pt x="2910" y="7655"/>
                </a:cubicBezTo>
                <a:cubicBezTo>
                  <a:pt x="2876" y="7497"/>
                  <a:pt x="2876" y="7365"/>
                  <a:pt x="2910" y="7248"/>
                </a:cubicBezTo>
                <a:cubicBezTo>
                  <a:pt x="2960" y="7101"/>
                  <a:pt x="3046" y="6978"/>
                  <a:pt x="3167" y="6878"/>
                </a:cubicBezTo>
                <a:cubicBezTo>
                  <a:pt x="3288" y="6778"/>
                  <a:pt x="3390" y="6664"/>
                  <a:pt x="3476" y="6532"/>
                </a:cubicBezTo>
                <a:cubicBezTo>
                  <a:pt x="3557" y="6421"/>
                  <a:pt x="3649" y="6263"/>
                  <a:pt x="3746" y="6049"/>
                </a:cubicBezTo>
                <a:cubicBezTo>
                  <a:pt x="3840" y="5841"/>
                  <a:pt x="3937" y="5609"/>
                  <a:pt x="4034" y="5354"/>
                </a:cubicBezTo>
                <a:cubicBezTo>
                  <a:pt x="4129" y="5102"/>
                  <a:pt x="4210" y="4856"/>
                  <a:pt x="4278" y="4618"/>
                </a:cubicBezTo>
                <a:cubicBezTo>
                  <a:pt x="4344" y="4381"/>
                  <a:pt x="4385" y="4170"/>
                  <a:pt x="4404" y="3979"/>
                </a:cubicBezTo>
                <a:cubicBezTo>
                  <a:pt x="4420" y="3868"/>
                  <a:pt x="4404" y="3754"/>
                  <a:pt x="4354" y="3636"/>
                </a:cubicBezTo>
                <a:cubicBezTo>
                  <a:pt x="4304" y="3519"/>
                  <a:pt x="4294" y="3390"/>
                  <a:pt x="4328" y="3249"/>
                </a:cubicBezTo>
                <a:cubicBezTo>
                  <a:pt x="4362" y="3120"/>
                  <a:pt x="4438" y="2980"/>
                  <a:pt x="4561" y="2836"/>
                </a:cubicBezTo>
                <a:cubicBezTo>
                  <a:pt x="4682" y="2692"/>
                  <a:pt x="4792" y="2543"/>
                  <a:pt x="4894" y="2393"/>
                </a:cubicBezTo>
                <a:cubicBezTo>
                  <a:pt x="5025" y="2159"/>
                  <a:pt x="5145" y="1886"/>
                  <a:pt x="5250" y="1573"/>
                </a:cubicBezTo>
                <a:cubicBezTo>
                  <a:pt x="5355" y="1262"/>
                  <a:pt x="5481" y="975"/>
                  <a:pt x="5625" y="717"/>
                </a:cubicBezTo>
                <a:cubicBezTo>
                  <a:pt x="5772" y="462"/>
                  <a:pt x="5966" y="259"/>
                  <a:pt x="6204" y="116"/>
                </a:cubicBezTo>
                <a:cubicBezTo>
                  <a:pt x="6440" y="-31"/>
                  <a:pt x="6767" y="-39"/>
                  <a:pt x="7176" y="92"/>
                </a:cubicBezTo>
                <a:lnTo>
                  <a:pt x="7150" y="151"/>
                </a:lnTo>
                <a:cubicBezTo>
                  <a:pt x="7409" y="54"/>
                  <a:pt x="7635" y="10"/>
                  <a:pt x="7829" y="10"/>
                </a:cubicBezTo>
                <a:lnTo>
                  <a:pt x="17613" y="10"/>
                </a:lnTo>
                <a:cubicBezTo>
                  <a:pt x="18266" y="10"/>
                  <a:pt x="18764" y="277"/>
                  <a:pt x="19107" y="805"/>
                </a:cubicBezTo>
                <a:cubicBezTo>
                  <a:pt x="19448" y="1303"/>
                  <a:pt x="19524" y="1904"/>
                  <a:pt x="19330" y="2616"/>
                </a:cubicBezTo>
                <a:lnTo>
                  <a:pt x="15782" y="15329"/>
                </a:lnTo>
                <a:cubicBezTo>
                  <a:pt x="15630" y="15918"/>
                  <a:pt x="15307" y="16419"/>
                  <a:pt x="14809" y="16829"/>
                </a:cubicBezTo>
                <a:cubicBezTo>
                  <a:pt x="14312" y="17243"/>
                  <a:pt x="13782" y="17448"/>
                  <a:pt x="13221" y="17448"/>
                </a:cubicBezTo>
                <a:lnTo>
                  <a:pt x="2019" y="17448"/>
                </a:lnTo>
                <a:cubicBezTo>
                  <a:pt x="1935" y="17448"/>
                  <a:pt x="1852" y="17460"/>
                  <a:pt x="1762" y="17477"/>
                </a:cubicBezTo>
                <a:cubicBezTo>
                  <a:pt x="1676" y="17495"/>
                  <a:pt x="1597" y="17551"/>
                  <a:pt x="1529" y="17644"/>
                </a:cubicBezTo>
                <a:cubicBezTo>
                  <a:pt x="1430" y="17832"/>
                  <a:pt x="1430" y="18096"/>
                  <a:pt x="1529" y="18430"/>
                </a:cubicBezTo>
                <a:cubicBezTo>
                  <a:pt x="1665" y="18834"/>
                  <a:pt x="1914" y="19186"/>
                  <a:pt x="2284" y="19488"/>
                </a:cubicBezTo>
                <a:cubicBezTo>
                  <a:pt x="2651" y="19796"/>
                  <a:pt x="3015" y="19945"/>
                  <a:pt x="3374" y="19945"/>
                </a:cubicBezTo>
                <a:lnTo>
                  <a:pt x="15242" y="19945"/>
                </a:lnTo>
                <a:cubicBezTo>
                  <a:pt x="15485" y="19945"/>
                  <a:pt x="15724" y="19846"/>
                  <a:pt x="15962" y="19643"/>
                </a:cubicBezTo>
                <a:cubicBezTo>
                  <a:pt x="16201" y="19444"/>
                  <a:pt x="16358" y="19221"/>
                  <a:pt x="16434" y="18975"/>
                </a:cubicBezTo>
                <a:lnTo>
                  <a:pt x="20310" y="5128"/>
                </a:lnTo>
                <a:cubicBezTo>
                  <a:pt x="20344" y="4979"/>
                  <a:pt x="20365" y="4841"/>
                  <a:pt x="20373" y="4715"/>
                </a:cubicBezTo>
                <a:cubicBezTo>
                  <a:pt x="20378" y="4592"/>
                  <a:pt x="20373" y="4460"/>
                  <a:pt x="20359" y="4319"/>
                </a:cubicBezTo>
                <a:moveTo>
                  <a:pt x="6285" y="8083"/>
                </a:moveTo>
                <a:cubicBezTo>
                  <a:pt x="6201" y="8446"/>
                  <a:pt x="6311" y="8628"/>
                  <a:pt x="6610" y="8628"/>
                </a:cubicBezTo>
                <a:lnTo>
                  <a:pt x="14325" y="8628"/>
                </a:lnTo>
                <a:cubicBezTo>
                  <a:pt x="14461" y="8628"/>
                  <a:pt x="14587" y="8578"/>
                  <a:pt x="14707" y="8473"/>
                </a:cubicBezTo>
                <a:cubicBezTo>
                  <a:pt x="14830" y="8370"/>
                  <a:pt x="14906" y="8238"/>
                  <a:pt x="14940" y="8083"/>
                </a:cubicBezTo>
                <a:lnTo>
                  <a:pt x="15242" y="7028"/>
                </a:lnTo>
                <a:cubicBezTo>
                  <a:pt x="15276" y="6881"/>
                  <a:pt x="15263" y="6752"/>
                  <a:pt x="15205" y="6641"/>
                </a:cubicBezTo>
                <a:cubicBezTo>
                  <a:pt x="15145" y="6535"/>
                  <a:pt x="15051" y="6483"/>
                  <a:pt x="14914" y="6483"/>
                </a:cubicBezTo>
                <a:lnTo>
                  <a:pt x="7202" y="6483"/>
                </a:lnTo>
                <a:cubicBezTo>
                  <a:pt x="7066" y="6483"/>
                  <a:pt x="6935" y="6532"/>
                  <a:pt x="6807" y="6638"/>
                </a:cubicBezTo>
                <a:cubicBezTo>
                  <a:pt x="6676" y="6740"/>
                  <a:pt x="6594" y="6869"/>
                  <a:pt x="6560" y="7028"/>
                </a:cubicBezTo>
                <a:lnTo>
                  <a:pt x="6285" y="8083"/>
                </a:lnTo>
                <a:close/>
                <a:moveTo>
                  <a:pt x="7150" y="4867"/>
                </a:moveTo>
                <a:cubicBezTo>
                  <a:pt x="7116" y="5017"/>
                  <a:pt x="7132" y="5140"/>
                  <a:pt x="7195" y="5240"/>
                </a:cubicBezTo>
                <a:cubicBezTo>
                  <a:pt x="7257" y="5336"/>
                  <a:pt x="7354" y="5386"/>
                  <a:pt x="7488" y="5386"/>
                </a:cubicBezTo>
                <a:lnTo>
                  <a:pt x="15192" y="5386"/>
                </a:lnTo>
                <a:cubicBezTo>
                  <a:pt x="15326" y="5386"/>
                  <a:pt x="15451" y="5336"/>
                  <a:pt x="15575" y="5240"/>
                </a:cubicBezTo>
                <a:cubicBezTo>
                  <a:pt x="15695" y="5140"/>
                  <a:pt x="15784" y="5017"/>
                  <a:pt x="15845" y="4867"/>
                </a:cubicBezTo>
                <a:lnTo>
                  <a:pt x="16120" y="3771"/>
                </a:lnTo>
                <a:cubicBezTo>
                  <a:pt x="16154" y="3622"/>
                  <a:pt x="16141" y="3493"/>
                  <a:pt x="16083" y="3387"/>
                </a:cubicBezTo>
                <a:cubicBezTo>
                  <a:pt x="16023" y="3279"/>
                  <a:pt x="15923" y="3223"/>
                  <a:pt x="15782" y="3223"/>
                </a:cubicBezTo>
                <a:lnTo>
                  <a:pt x="8078" y="3223"/>
                </a:lnTo>
                <a:cubicBezTo>
                  <a:pt x="7944" y="3223"/>
                  <a:pt x="7818" y="3279"/>
                  <a:pt x="7695" y="3387"/>
                </a:cubicBezTo>
                <a:cubicBezTo>
                  <a:pt x="7575" y="3493"/>
                  <a:pt x="7488" y="3622"/>
                  <a:pt x="7438" y="3771"/>
                </a:cubicBezTo>
                <a:lnTo>
                  <a:pt x="7150" y="4867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17"/>
            </p:custDataLst>
          </p:nvPr>
        </p:nvSpPr>
        <p:spPr>
          <a:xfrm>
            <a:off x="1171708" y="3728820"/>
            <a:ext cx="238415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选择</a:t>
            </a:r>
            <a:endParaRPr lang="zh-CN" altLang="en-US" sz="16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被要分析的任务</a:t>
            </a:r>
            <a:endParaRPr lang="zh-CN" altLang="en-US" sz="16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文本框 16"/>
          <p:cNvSpPr txBox="1"/>
          <p:nvPr>
            <p:custDataLst>
              <p:tags r:id="rId18"/>
            </p:custDataLst>
          </p:nvPr>
        </p:nvSpPr>
        <p:spPr>
          <a:xfrm>
            <a:off x="3974414" y="3728820"/>
            <a:ext cx="238415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列出组成工作</a:t>
            </a:r>
            <a:endParaRPr lang="zh-CN" altLang="en-US" sz="16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所有任务和职责</a:t>
            </a:r>
            <a:endParaRPr lang="zh-CN" altLang="en-US" sz="16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8" name="文本框 17"/>
          <p:cNvSpPr txBox="1"/>
          <p:nvPr>
            <p:custDataLst>
              <p:tags r:id="rId19"/>
            </p:custDataLst>
          </p:nvPr>
        </p:nvSpPr>
        <p:spPr>
          <a:xfrm>
            <a:off x="6813860" y="3728820"/>
            <a:ext cx="2384155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列出完成每一项</a:t>
            </a:r>
            <a:endParaRPr lang="zh-CN" altLang="en-US" sz="16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任务的具体步骤</a:t>
            </a:r>
            <a:endParaRPr lang="zh-CN" altLang="en-US" sz="16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分析任务的执行频率</a:t>
            </a:r>
            <a:endParaRPr lang="zh-CN" altLang="en-US" sz="16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花费的时间</a:t>
            </a:r>
            <a:endParaRPr lang="zh-CN" altLang="en-US" sz="16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重要程度、学会的难度等</a:t>
            </a:r>
            <a:endParaRPr lang="zh-CN" altLang="en-US" sz="16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9" name="îs1ïďé"/>
          <p:cNvSpPr/>
          <p:nvPr>
            <p:custDataLst>
              <p:tags r:id="rId20"/>
            </p:custDataLst>
          </p:nvPr>
        </p:nvSpPr>
        <p:spPr bwMode="auto">
          <a:xfrm rot="5400000">
            <a:off x="10283875" y="2467322"/>
            <a:ext cx="810000" cy="810172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>
            <a:outerShdw blurRad="177800" dist="152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0" name="ïS1ïḋê"/>
          <p:cNvSpPr/>
          <p:nvPr>
            <p:custDataLst>
              <p:tags r:id="rId21"/>
            </p:custDataLst>
          </p:nvPr>
        </p:nvSpPr>
        <p:spPr bwMode="auto">
          <a:xfrm>
            <a:off x="10493359" y="2681756"/>
            <a:ext cx="391032" cy="381304"/>
          </a:xfrm>
          <a:custGeom>
            <a:gdLst>
              <a:gd name="T0" fmla="+- 0 10782 53"/>
              <a:gd name="T1" fmla="*/ T0 w 21459"/>
              <a:gd name="T2" fmla="+- 0 10819 39"/>
              <a:gd name="T3" fmla="*/ 10819 h 21561"/>
              <a:gd name="T4" fmla="+- 0 10782 53"/>
              <a:gd name="T5" fmla="*/ T4 w 21459"/>
              <a:gd name="T6" fmla="+- 0 10819 39"/>
              <a:gd name="T7" fmla="*/ 10819 h 21561"/>
              <a:gd name="T8" fmla="+- 0 10782 53"/>
              <a:gd name="T9" fmla="*/ T8 w 21459"/>
              <a:gd name="T10" fmla="+- 0 10819 39"/>
              <a:gd name="T11" fmla="*/ 10819 h 21561"/>
              <a:gd name="T12" fmla="+- 0 10782 53"/>
              <a:gd name="T13" fmla="*/ T12 w 21459"/>
              <a:gd name="T14" fmla="+- 0 10819 39"/>
              <a:gd name="T15" fmla="*/ 10819 h 21561"/>
            </a:gdLst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</a:cxnLst>
            <a:rect l="0" t="0" r="r" b="b"/>
            <a:pathLst>
              <a:path w="21459" h="21561">
                <a:moveTo>
                  <a:pt x="20359" y="4319"/>
                </a:moveTo>
                <a:cubicBezTo>
                  <a:pt x="20703" y="4451"/>
                  <a:pt x="20960" y="4653"/>
                  <a:pt x="21125" y="4923"/>
                </a:cubicBezTo>
                <a:cubicBezTo>
                  <a:pt x="21468" y="5418"/>
                  <a:pt x="21546" y="6025"/>
                  <a:pt x="21363" y="6735"/>
                </a:cubicBezTo>
                <a:lnTo>
                  <a:pt x="17812" y="19432"/>
                </a:lnTo>
                <a:cubicBezTo>
                  <a:pt x="17663" y="20051"/>
                  <a:pt x="17338" y="20561"/>
                  <a:pt x="16840" y="20960"/>
                </a:cubicBezTo>
                <a:cubicBezTo>
                  <a:pt x="16342" y="21361"/>
                  <a:pt x="15810" y="21560"/>
                  <a:pt x="15242" y="21560"/>
                </a:cubicBezTo>
                <a:lnTo>
                  <a:pt x="3374" y="21560"/>
                </a:lnTo>
                <a:cubicBezTo>
                  <a:pt x="3031" y="21560"/>
                  <a:pt x="2698" y="21496"/>
                  <a:pt x="2378" y="21358"/>
                </a:cubicBezTo>
                <a:cubicBezTo>
                  <a:pt x="2056" y="21223"/>
                  <a:pt x="1747" y="21042"/>
                  <a:pt x="1456" y="20810"/>
                </a:cubicBezTo>
                <a:cubicBezTo>
                  <a:pt x="1162" y="20581"/>
                  <a:pt x="906" y="20312"/>
                  <a:pt x="683" y="19998"/>
                </a:cubicBezTo>
                <a:cubicBezTo>
                  <a:pt x="463" y="19685"/>
                  <a:pt x="287" y="19345"/>
                  <a:pt x="161" y="18978"/>
                </a:cubicBezTo>
                <a:cubicBezTo>
                  <a:pt x="-46" y="18345"/>
                  <a:pt x="-53" y="17750"/>
                  <a:pt x="138" y="17199"/>
                </a:cubicBezTo>
                <a:cubicBezTo>
                  <a:pt x="156" y="17049"/>
                  <a:pt x="172" y="16900"/>
                  <a:pt x="188" y="16759"/>
                </a:cubicBezTo>
                <a:cubicBezTo>
                  <a:pt x="206" y="16613"/>
                  <a:pt x="222" y="16449"/>
                  <a:pt x="237" y="16273"/>
                </a:cubicBezTo>
                <a:cubicBezTo>
                  <a:pt x="237" y="16179"/>
                  <a:pt x="222" y="16082"/>
                  <a:pt x="188" y="15985"/>
                </a:cubicBezTo>
                <a:cubicBezTo>
                  <a:pt x="156" y="15889"/>
                  <a:pt x="146" y="15792"/>
                  <a:pt x="161" y="15695"/>
                </a:cubicBezTo>
                <a:cubicBezTo>
                  <a:pt x="180" y="15549"/>
                  <a:pt x="245" y="15402"/>
                  <a:pt x="358" y="15256"/>
                </a:cubicBezTo>
                <a:cubicBezTo>
                  <a:pt x="471" y="15109"/>
                  <a:pt x="578" y="14942"/>
                  <a:pt x="678" y="14757"/>
                </a:cubicBezTo>
                <a:cubicBezTo>
                  <a:pt x="872" y="14411"/>
                  <a:pt x="1060" y="13986"/>
                  <a:pt x="1249" y="13485"/>
                </a:cubicBezTo>
                <a:cubicBezTo>
                  <a:pt x="1438" y="12987"/>
                  <a:pt x="1574" y="12553"/>
                  <a:pt x="1655" y="12190"/>
                </a:cubicBezTo>
                <a:cubicBezTo>
                  <a:pt x="1689" y="12040"/>
                  <a:pt x="1686" y="11896"/>
                  <a:pt x="1642" y="11762"/>
                </a:cubicBezTo>
                <a:cubicBezTo>
                  <a:pt x="1603" y="11627"/>
                  <a:pt x="1597" y="11504"/>
                  <a:pt x="1631" y="11389"/>
                </a:cubicBezTo>
                <a:cubicBezTo>
                  <a:pt x="1665" y="11240"/>
                  <a:pt x="1734" y="11111"/>
                  <a:pt x="1838" y="11005"/>
                </a:cubicBezTo>
                <a:cubicBezTo>
                  <a:pt x="1943" y="10897"/>
                  <a:pt x="2027" y="10788"/>
                  <a:pt x="2095" y="10671"/>
                </a:cubicBezTo>
                <a:cubicBezTo>
                  <a:pt x="2179" y="10507"/>
                  <a:pt x="2268" y="10308"/>
                  <a:pt x="2365" y="10082"/>
                </a:cubicBezTo>
                <a:cubicBezTo>
                  <a:pt x="2459" y="9859"/>
                  <a:pt x="2551" y="9628"/>
                  <a:pt x="2635" y="9390"/>
                </a:cubicBezTo>
                <a:cubicBezTo>
                  <a:pt x="2719" y="9150"/>
                  <a:pt x="2784" y="8918"/>
                  <a:pt x="2837" y="8690"/>
                </a:cubicBezTo>
                <a:cubicBezTo>
                  <a:pt x="2887" y="8461"/>
                  <a:pt x="2918" y="8271"/>
                  <a:pt x="2936" y="8118"/>
                </a:cubicBezTo>
                <a:cubicBezTo>
                  <a:pt x="2952" y="7972"/>
                  <a:pt x="2944" y="7816"/>
                  <a:pt x="2910" y="7655"/>
                </a:cubicBezTo>
                <a:cubicBezTo>
                  <a:pt x="2876" y="7497"/>
                  <a:pt x="2876" y="7365"/>
                  <a:pt x="2910" y="7248"/>
                </a:cubicBezTo>
                <a:cubicBezTo>
                  <a:pt x="2960" y="7101"/>
                  <a:pt x="3046" y="6978"/>
                  <a:pt x="3167" y="6878"/>
                </a:cubicBezTo>
                <a:cubicBezTo>
                  <a:pt x="3288" y="6778"/>
                  <a:pt x="3390" y="6664"/>
                  <a:pt x="3476" y="6532"/>
                </a:cubicBezTo>
                <a:cubicBezTo>
                  <a:pt x="3557" y="6421"/>
                  <a:pt x="3649" y="6263"/>
                  <a:pt x="3746" y="6049"/>
                </a:cubicBezTo>
                <a:cubicBezTo>
                  <a:pt x="3840" y="5841"/>
                  <a:pt x="3937" y="5609"/>
                  <a:pt x="4034" y="5354"/>
                </a:cubicBezTo>
                <a:cubicBezTo>
                  <a:pt x="4129" y="5102"/>
                  <a:pt x="4210" y="4856"/>
                  <a:pt x="4278" y="4618"/>
                </a:cubicBezTo>
                <a:cubicBezTo>
                  <a:pt x="4344" y="4381"/>
                  <a:pt x="4385" y="4170"/>
                  <a:pt x="4404" y="3979"/>
                </a:cubicBezTo>
                <a:cubicBezTo>
                  <a:pt x="4420" y="3868"/>
                  <a:pt x="4404" y="3754"/>
                  <a:pt x="4354" y="3636"/>
                </a:cubicBezTo>
                <a:cubicBezTo>
                  <a:pt x="4304" y="3519"/>
                  <a:pt x="4294" y="3390"/>
                  <a:pt x="4328" y="3249"/>
                </a:cubicBezTo>
                <a:cubicBezTo>
                  <a:pt x="4362" y="3120"/>
                  <a:pt x="4438" y="2980"/>
                  <a:pt x="4561" y="2836"/>
                </a:cubicBezTo>
                <a:cubicBezTo>
                  <a:pt x="4682" y="2692"/>
                  <a:pt x="4792" y="2543"/>
                  <a:pt x="4894" y="2393"/>
                </a:cubicBezTo>
                <a:cubicBezTo>
                  <a:pt x="5025" y="2159"/>
                  <a:pt x="5145" y="1886"/>
                  <a:pt x="5250" y="1573"/>
                </a:cubicBezTo>
                <a:cubicBezTo>
                  <a:pt x="5355" y="1262"/>
                  <a:pt x="5481" y="975"/>
                  <a:pt x="5625" y="717"/>
                </a:cubicBezTo>
                <a:cubicBezTo>
                  <a:pt x="5772" y="462"/>
                  <a:pt x="5966" y="259"/>
                  <a:pt x="6204" y="116"/>
                </a:cubicBezTo>
                <a:cubicBezTo>
                  <a:pt x="6440" y="-31"/>
                  <a:pt x="6767" y="-39"/>
                  <a:pt x="7176" y="92"/>
                </a:cubicBezTo>
                <a:lnTo>
                  <a:pt x="7150" y="151"/>
                </a:lnTo>
                <a:cubicBezTo>
                  <a:pt x="7409" y="54"/>
                  <a:pt x="7635" y="10"/>
                  <a:pt x="7829" y="10"/>
                </a:cubicBezTo>
                <a:lnTo>
                  <a:pt x="17613" y="10"/>
                </a:lnTo>
                <a:cubicBezTo>
                  <a:pt x="18266" y="10"/>
                  <a:pt x="18764" y="277"/>
                  <a:pt x="19107" y="805"/>
                </a:cubicBezTo>
                <a:cubicBezTo>
                  <a:pt x="19448" y="1303"/>
                  <a:pt x="19524" y="1904"/>
                  <a:pt x="19330" y="2616"/>
                </a:cubicBezTo>
                <a:lnTo>
                  <a:pt x="15782" y="15329"/>
                </a:lnTo>
                <a:cubicBezTo>
                  <a:pt x="15630" y="15918"/>
                  <a:pt x="15307" y="16419"/>
                  <a:pt x="14809" y="16829"/>
                </a:cubicBezTo>
                <a:cubicBezTo>
                  <a:pt x="14312" y="17243"/>
                  <a:pt x="13782" y="17448"/>
                  <a:pt x="13221" y="17448"/>
                </a:cubicBezTo>
                <a:lnTo>
                  <a:pt x="2019" y="17448"/>
                </a:lnTo>
                <a:cubicBezTo>
                  <a:pt x="1935" y="17448"/>
                  <a:pt x="1852" y="17460"/>
                  <a:pt x="1762" y="17477"/>
                </a:cubicBezTo>
                <a:cubicBezTo>
                  <a:pt x="1676" y="17495"/>
                  <a:pt x="1597" y="17551"/>
                  <a:pt x="1529" y="17644"/>
                </a:cubicBezTo>
                <a:cubicBezTo>
                  <a:pt x="1430" y="17832"/>
                  <a:pt x="1430" y="18096"/>
                  <a:pt x="1529" y="18430"/>
                </a:cubicBezTo>
                <a:cubicBezTo>
                  <a:pt x="1665" y="18834"/>
                  <a:pt x="1914" y="19186"/>
                  <a:pt x="2284" y="19488"/>
                </a:cubicBezTo>
                <a:cubicBezTo>
                  <a:pt x="2651" y="19796"/>
                  <a:pt x="3015" y="19945"/>
                  <a:pt x="3374" y="19945"/>
                </a:cubicBezTo>
                <a:lnTo>
                  <a:pt x="15242" y="19945"/>
                </a:lnTo>
                <a:cubicBezTo>
                  <a:pt x="15485" y="19945"/>
                  <a:pt x="15724" y="19846"/>
                  <a:pt x="15962" y="19643"/>
                </a:cubicBezTo>
                <a:cubicBezTo>
                  <a:pt x="16201" y="19444"/>
                  <a:pt x="16358" y="19221"/>
                  <a:pt x="16434" y="18975"/>
                </a:cubicBezTo>
                <a:lnTo>
                  <a:pt x="20310" y="5128"/>
                </a:lnTo>
                <a:cubicBezTo>
                  <a:pt x="20344" y="4979"/>
                  <a:pt x="20365" y="4841"/>
                  <a:pt x="20373" y="4715"/>
                </a:cubicBezTo>
                <a:cubicBezTo>
                  <a:pt x="20378" y="4592"/>
                  <a:pt x="20373" y="4460"/>
                  <a:pt x="20359" y="4319"/>
                </a:cubicBezTo>
                <a:moveTo>
                  <a:pt x="6285" y="8083"/>
                </a:moveTo>
                <a:cubicBezTo>
                  <a:pt x="6201" y="8446"/>
                  <a:pt x="6311" y="8628"/>
                  <a:pt x="6610" y="8628"/>
                </a:cubicBezTo>
                <a:lnTo>
                  <a:pt x="14325" y="8628"/>
                </a:lnTo>
                <a:cubicBezTo>
                  <a:pt x="14461" y="8628"/>
                  <a:pt x="14587" y="8578"/>
                  <a:pt x="14707" y="8473"/>
                </a:cubicBezTo>
                <a:cubicBezTo>
                  <a:pt x="14830" y="8370"/>
                  <a:pt x="14906" y="8238"/>
                  <a:pt x="14940" y="8083"/>
                </a:cubicBezTo>
                <a:lnTo>
                  <a:pt x="15242" y="7028"/>
                </a:lnTo>
                <a:cubicBezTo>
                  <a:pt x="15276" y="6881"/>
                  <a:pt x="15263" y="6752"/>
                  <a:pt x="15205" y="6641"/>
                </a:cubicBezTo>
                <a:cubicBezTo>
                  <a:pt x="15145" y="6535"/>
                  <a:pt x="15051" y="6483"/>
                  <a:pt x="14914" y="6483"/>
                </a:cubicBezTo>
                <a:lnTo>
                  <a:pt x="7202" y="6483"/>
                </a:lnTo>
                <a:cubicBezTo>
                  <a:pt x="7066" y="6483"/>
                  <a:pt x="6935" y="6532"/>
                  <a:pt x="6807" y="6638"/>
                </a:cubicBezTo>
                <a:cubicBezTo>
                  <a:pt x="6676" y="6740"/>
                  <a:pt x="6594" y="6869"/>
                  <a:pt x="6560" y="7028"/>
                </a:cubicBezTo>
                <a:lnTo>
                  <a:pt x="6285" y="8083"/>
                </a:lnTo>
                <a:close/>
                <a:moveTo>
                  <a:pt x="7150" y="4867"/>
                </a:moveTo>
                <a:cubicBezTo>
                  <a:pt x="7116" y="5017"/>
                  <a:pt x="7132" y="5140"/>
                  <a:pt x="7195" y="5240"/>
                </a:cubicBezTo>
                <a:cubicBezTo>
                  <a:pt x="7257" y="5336"/>
                  <a:pt x="7354" y="5386"/>
                  <a:pt x="7488" y="5386"/>
                </a:cubicBezTo>
                <a:lnTo>
                  <a:pt x="15192" y="5386"/>
                </a:lnTo>
                <a:cubicBezTo>
                  <a:pt x="15326" y="5386"/>
                  <a:pt x="15451" y="5336"/>
                  <a:pt x="15575" y="5240"/>
                </a:cubicBezTo>
                <a:cubicBezTo>
                  <a:pt x="15695" y="5140"/>
                  <a:pt x="15784" y="5017"/>
                  <a:pt x="15845" y="4867"/>
                </a:cubicBezTo>
                <a:lnTo>
                  <a:pt x="16120" y="3771"/>
                </a:lnTo>
                <a:cubicBezTo>
                  <a:pt x="16154" y="3622"/>
                  <a:pt x="16141" y="3493"/>
                  <a:pt x="16083" y="3387"/>
                </a:cubicBezTo>
                <a:cubicBezTo>
                  <a:pt x="16023" y="3279"/>
                  <a:pt x="15923" y="3223"/>
                  <a:pt x="15782" y="3223"/>
                </a:cubicBezTo>
                <a:lnTo>
                  <a:pt x="8078" y="3223"/>
                </a:lnTo>
                <a:cubicBezTo>
                  <a:pt x="7944" y="3223"/>
                  <a:pt x="7818" y="3279"/>
                  <a:pt x="7695" y="3387"/>
                </a:cubicBezTo>
                <a:cubicBezTo>
                  <a:pt x="7575" y="3493"/>
                  <a:pt x="7488" y="3622"/>
                  <a:pt x="7438" y="3771"/>
                </a:cubicBezTo>
                <a:lnTo>
                  <a:pt x="7150" y="4867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文本框 20"/>
          <p:cNvSpPr txBox="1"/>
          <p:nvPr>
            <p:custDataLst>
              <p:tags r:id="rId22"/>
            </p:custDataLst>
          </p:nvPr>
        </p:nvSpPr>
        <p:spPr>
          <a:xfrm>
            <a:off x="9407585" y="3728820"/>
            <a:ext cx="238415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定义完成工作的类型</a:t>
            </a:r>
            <a:endParaRPr lang="zh-CN" altLang="en-US" sz="16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及完成任务所需的知识、技能或能力等</a:t>
            </a:r>
            <a:endParaRPr lang="zh-CN" altLang="en-US" sz="16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îslïḍe"/>
          <p:cNvSpPr/>
          <p:nvPr>
            <p:custDataLst>
              <p:tags r:id="rId23"/>
            </p:custDataLst>
          </p:nvPr>
        </p:nvSpPr>
        <p:spPr bwMode="auto">
          <a:xfrm>
            <a:off x="0" y="2813726"/>
            <a:ext cx="1059949" cy="105310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  <a:effectLst>
            <a:outerShdw blurRad="177800" dist="152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4"/>
    </p:custData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3" name="PA_矩形 29"/>
          <p:cNvSpPr/>
          <p:nvPr>
            <p:custDataLst>
              <p:tags r:id="rId9"/>
            </p:custDataLst>
          </p:nvPr>
        </p:nvSpPr>
        <p:spPr>
          <a:xfrm>
            <a:off x="3936922" y="835791"/>
            <a:ext cx="4318157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 Heavy" panose="00020600040101010101" pitchFamily="18" charset="-122"/>
              </a:rPr>
              <a:t>人员分析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 Heavy" panose="00020600040101010101" pitchFamily="18" charset="-122"/>
            </a:endParaRPr>
          </a:p>
        </p:txBody>
      </p:sp>
      <p:sp>
        <p:nvSpPr>
          <p:cNvPr id="11" name="矩形 10"/>
          <p:cNvSpPr/>
          <p:nvPr>
            <p:custDataLst>
              <p:tags r:id="rId10"/>
            </p:custDataLst>
          </p:nvPr>
        </p:nvSpPr>
        <p:spPr>
          <a:xfrm>
            <a:off x="6492240" y="2904490"/>
            <a:ext cx="4043680" cy="33718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员工的职业生涯发展、人才储备培养计划。</a:t>
            </a:r>
            <a:endParaRPr lang="zh-CN" altLang="en-US" sz="160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2" name="矩形 11"/>
          <p:cNvSpPr/>
          <p:nvPr>
            <p:custDataLst>
              <p:tags r:id="rId11"/>
            </p:custDataLst>
          </p:nvPr>
        </p:nvSpPr>
        <p:spPr>
          <a:xfrm>
            <a:off x="6482715" y="4387850"/>
            <a:ext cx="3958590" cy="11988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员工现有绩效与企业确定的标准绩效差距，差距的具体原因，涉及到知识、技能、态度的方面。</a:t>
            </a:r>
            <a:endParaRPr lang="zh-CN" altLang="en-US" sz="160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6538595" y="2185035"/>
            <a:ext cx="2710180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前瞻性需求</a:t>
            </a:r>
            <a:endParaRPr lang="zh-CN" altLang="en-US" sz="2800" b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13"/>
            </p:custDataLst>
          </p:nvPr>
        </p:nvCxnSpPr>
        <p:spPr>
          <a:xfrm>
            <a:off x="6591300" y="2788920"/>
            <a:ext cx="1308735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6538595" y="3711575"/>
            <a:ext cx="2710180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现实性需求</a:t>
            </a:r>
            <a:endParaRPr lang="zh-CN" altLang="en-US" sz="2800" b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cxnSp>
        <p:nvCxnSpPr>
          <p:cNvPr id="16" name="直接连接符 15"/>
          <p:cNvCxnSpPr/>
          <p:nvPr>
            <p:custDataLst>
              <p:tags r:id="rId15"/>
            </p:custDataLst>
          </p:nvPr>
        </p:nvCxnSpPr>
        <p:spPr>
          <a:xfrm>
            <a:off x="6591300" y="4322445"/>
            <a:ext cx="1308735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矩形: 圆角 24"/>
          <p:cNvSpPr/>
          <p:nvPr>
            <p:custDataLst>
              <p:tags r:id="rId16"/>
            </p:custDataLst>
          </p:nvPr>
        </p:nvSpPr>
        <p:spPr>
          <a:xfrm>
            <a:off x="1950085" y="2414270"/>
            <a:ext cx="1597025" cy="1482090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6" name="矩形: 圆角 25"/>
          <p:cNvSpPr/>
          <p:nvPr>
            <p:custDataLst>
              <p:tags r:id="rId17"/>
            </p:custDataLst>
          </p:nvPr>
        </p:nvSpPr>
        <p:spPr>
          <a:xfrm>
            <a:off x="3726180" y="2414270"/>
            <a:ext cx="1597025" cy="1482090"/>
          </a:xfrm>
          <a:prstGeom prst="roundRect">
            <a:avLst/>
          </a:prstGeom>
          <a:noFill/>
          <a:ln w="15875"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矩形: 圆角 26"/>
          <p:cNvSpPr/>
          <p:nvPr>
            <p:custDataLst>
              <p:tags r:id="rId18"/>
            </p:custDataLst>
          </p:nvPr>
        </p:nvSpPr>
        <p:spPr>
          <a:xfrm>
            <a:off x="1950085" y="4048760"/>
            <a:ext cx="1597025" cy="1482090"/>
          </a:xfrm>
          <a:prstGeom prst="roundRect">
            <a:avLst/>
          </a:prstGeom>
          <a:noFill/>
          <a:ln w="15875"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8" name="矩形: 圆角 27"/>
          <p:cNvSpPr/>
          <p:nvPr>
            <p:custDataLst>
              <p:tags r:id="rId19"/>
            </p:custDataLst>
          </p:nvPr>
        </p:nvSpPr>
        <p:spPr>
          <a:xfrm>
            <a:off x="3726180" y="4048760"/>
            <a:ext cx="1597025" cy="1482090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3663950" y="2785745"/>
            <a:ext cx="1722755" cy="7556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单一个体</a:t>
            </a:r>
            <a:endParaRPr lang="en-US" altLang="zh-CN" sz="1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  <a:p>
            <a:pPr algn="ctr">
              <a:lnSpc>
                <a:spcPct val="120000"/>
              </a:lnSpc>
            </a:pPr>
            <a:r>
              <a:rPr lang="zh-CN" altLang="en-US" sz="1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人员分析</a:t>
            </a:r>
            <a:endParaRPr lang="zh-CN" altLang="en-US" sz="1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1887855" y="4420235"/>
            <a:ext cx="1722755" cy="7556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组织群体</a:t>
            </a:r>
            <a:endParaRPr lang="en-US" altLang="zh-CN" sz="1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  <a:p>
            <a:pPr algn="ctr">
              <a:lnSpc>
                <a:spcPct val="120000"/>
              </a:lnSpc>
            </a:pPr>
            <a:r>
              <a:rPr lang="zh-CN" altLang="en-US" sz="1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人员分析</a:t>
            </a:r>
            <a:endParaRPr lang="zh-CN" altLang="en-US" sz="1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</p:txBody>
      </p:sp>
      <p:sp>
        <p:nvSpPr>
          <p:cNvPr id="23" name="任意多边形: 形状 22"/>
          <p:cNvSpPr/>
          <p:nvPr>
            <p:custDataLst>
              <p:tags r:id="rId20"/>
            </p:custDataLst>
          </p:nvPr>
        </p:nvSpPr>
        <p:spPr bwMode="auto">
          <a:xfrm>
            <a:off x="4198620" y="4521835"/>
            <a:ext cx="650875" cy="535305"/>
          </a:xfrm>
          <a:custGeom>
            <a:gdLst>
              <a:gd name="connsiteX0" fmla="*/ 96626 w 533400"/>
              <a:gd name="connsiteY0" fmla="*/ 133971 h 438150"/>
              <a:gd name="connsiteX1" fmla="*/ 125201 w 533400"/>
              <a:gd name="connsiteY1" fmla="*/ 286371 h 438150"/>
              <a:gd name="connsiteX2" fmla="*/ 410951 w 533400"/>
              <a:gd name="connsiteY2" fmla="*/ 286371 h 438150"/>
              <a:gd name="connsiteX3" fmla="*/ 439526 w 533400"/>
              <a:gd name="connsiteY3" fmla="*/ 133971 h 438150"/>
              <a:gd name="connsiteX4" fmla="*/ 534776 w 533400"/>
              <a:gd name="connsiteY4" fmla="*/ 133971 h 438150"/>
              <a:gd name="connsiteX5" fmla="*/ 515726 w 533400"/>
              <a:gd name="connsiteY5" fmla="*/ 381621 h 438150"/>
              <a:gd name="connsiteX6" fmla="*/ 458576 w 533400"/>
              <a:gd name="connsiteY6" fmla="*/ 381621 h 438150"/>
              <a:gd name="connsiteX7" fmla="*/ 458576 w 533400"/>
              <a:gd name="connsiteY7" fmla="*/ 438771 h 438150"/>
              <a:gd name="connsiteX8" fmla="*/ 439526 w 533400"/>
              <a:gd name="connsiteY8" fmla="*/ 438771 h 438150"/>
              <a:gd name="connsiteX9" fmla="*/ 439526 w 533400"/>
              <a:gd name="connsiteY9" fmla="*/ 381621 h 438150"/>
              <a:gd name="connsiteX10" fmla="*/ 96626 w 533400"/>
              <a:gd name="connsiteY10" fmla="*/ 381621 h 438150"/>
              <a:gd name="connsiteX11" fmla="*/ 96626 w 533400"/>
              <a:gd name="connsiteY11" fmla="*/ 438771 h 438150"/>
              <a:gd name="connsiteX12" fmla="*/ 77576 w 533400"/>
              <a:gd name="connsiteY12" fmla="*/ 438771 h 438150"/>
              <a:gd name="connsiteX13" fmla="*/ 77576 w 533400"/>
              <a:gd name="connsiteY13" fmla="*/ 381621 h 438150"/>
              <a:gd name="connsiteX14" fmla="*/ 20426 w 533400"/>
              <a:gd name="connsiteY14" fmla="*/ 381621 h 438150"/>
              <a:gd name="connsiteX15" fmla="*/ 1376 w 533400"/>
              <a:gd name="connsiteY15" fmla="*/ 133971 h 438150"/>
              <a:gd name="connsiteX16" fmla="*/ 96626 w 533400"/>
              <a:gd name="connsiteY16" fmla="*/ 133971 h 438150"/>
              <a:gd name="connsiteX17" fmla="*/ 487151 w 533400"/>
              <a:gd name="connsiteY17" fmla="*/ 621 h 438150"/>
              <a:gd name="connsiteX18" fmla="*/ 487151 w 533400"/>
              <a:gd name="connsiteY18" fmla="*/ 114921 h 438150"/>
              <a:gd name="connsiteX19" fmla="*/ 425239 w 533400"/>
              <a:gd name="connsiteY19" fmla="*/ 114921 h 438150"/>
              <a:gd name="connsiteX20" fmla="*/ 396664 w 533400"/>
              <a:gd name="connsiteY20" fmla="*/ 267321 h 438150"/>
              <a:gd name="connsiteX21" fmla="*/ 139489 w 533400"/>
              <a:gd name="connsiteY21" fmla="*/ 267321 h 438150"/>
              <a:gd name="connsiteX22" fmla="*/ 110914 w 533400"/>
              <a:gd name="connsiteY22" fmla="*/ 114921 h 438150"/>
              <a:gd name="connsiteX23" fmla="*/ 58526 w 533400"/>
              <a:gd name="connsiteY23" fmla="*/ 114921 h 438150"/>
              <a:gd name="connsiteX24" fmla="*/ 58526 w 533400"/>
              <a:gd name="connsiteY24" fmla="*/ 621 h 438150"/>
              <a:gd name="connsiteX25" fmla="*/ 487151 w 533400"/>
              <a:gd name="connsiteY25" fmla="*/ 621 h 438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33400" h="438150">
                <a:moveTo>
                  <a:pt x="96626" y="133971"/>
                </a:moveTo>
                <a:lnTo>
                  <a:pt x="125201" y="286371"/>
                </a:lnTo>
                <a:lnTo>
                  <a:pt x="410951" y="286371"/>
                </a:lnTo>
                <a:lnTo>
                  <a:pt x="439526" y="133971"/>
                </a:lnTo>
                <a:lnTo>
                  <a:pt x="534776" y="133971"/>
                </a:lnTo>
                <a:lnTo>
                  <a:pt x="515726" y="381621"/>
                </a:lnTo>
                <a:lnTo>
                  <a:pt x="458576" y="381621"/>
                </a:lnTo>
                <a:lnTo>
                  <a:pt x="458576" y="438771"/>
                </a:lnTo>
                <a:lnTo>
                  <a:pt x="439526" y="438771"/>
                </a:lnTo>
                <a:lnTo>
                  <a:pt x="439526" y="381621"/>
                </a:lnTo>
                <a:lnTo>
                  <a:pt x="96626" y="381621"/>
                </a:lnTo>
                <a:lnTo>
                  <a:pt x="96626" y="438771"/>
                </a:lnTo>
                <a:lnTo>
                  <a:pt x="77576" y="438771"/>
                </a:lnTo>
                <a:lnTo>
                  <a:pt x="77576" y="381621"/>
                </a:lnTo>
                <a:lnTo>
                  <a:pt x="20426" y="381621"/>
                </a:lnTo>
                <a:lnTo>
                  <a:pt x="1376" y="133971"/>
                </a:lnTo>
                <a:lnTo>
                  <a:pt x="96626" y="133971"/>
                </a:lnTo>
                <a:close/>
                <a:moveTo>
                  <a:pt x="487151" y="621"/>
                </a:moveTo>
                <a:lnTo>
                  <a:pt x="487151" y="114921"/>
                </a:lnTo>
                <a:lnTo>
                  <a:pt x="425239" y="114921"/>
                </a:lnTo>
                <a:lnTo>
                  <a:pt x="396664" y="267321"/>
                </a:lnTo>
                <a:lnTo>
                  <a:pt x="139489" y="267321"/>
                </a:lnTo>
                <a:lnTo>
                  <a:pt x="110914" y="114921"/>
                </a:lnTo>
                <a:lnTo>
                  <a:pt x="58526" y="114921"/>
                </a:lnTo>
                <a:lnTo>
                  <a:pt x="58526" y="621"/>
                </a:lnTo>
                <a:lnTo>
                  <a:pt x="487151" y="62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4" name="任意多边形: 形状 23"/>
          <p:cNvSpPr/>
          <p:nvPr>
            <p:custDataLst>
              <p:tags r:id="rId21"/>
            </p:custDataLst>
          </p:nvPr>
        </p:nvSpPr>
        <p:spPr bwMode="auto">
          <a:xfrm>
            <a:off x="2452370" y="2828290"/>
            <a:ext cx="593725" cy="651510"/>
          </a:xfrm>
          <a:custGeom>
            <a:gdLst>
              <a:gd name="connsiteX0" fmla="*/ 248770 w 495300"/>
              <a:gd name="connsiteY0" fmla="*/ 621 h 542925"/>
              <a:gd name="connsiteX1" fmla="*/ 496420 w 495300"/>
              <a:gd name="connsiteY1" fmla="*/ 248271 h 542925"/>
              <a:gd name="connsiteX2" fmla="*/ 323827 w 495300"/>
              <a:gd name="connsiteY2" fmla="*/ 484396 h 542925"/>
              <a:gd name="connsiteX3" fmla="*/ 346973 w 495300"/>
              <a:gd name="connsiteY3" fmla="*/ 524496 h 542925"/>
              <a:gd name="connsiteX4" fmla="*/ 420220 w 495300"/>
              <a:gd name="connsiteY4" fmla="*/ 524496 h 542925"/>
              <a:gd name="connsiteX5" fmla="*/ 420220 w 495300"/>
              <a:gd name="connsiteY5" fmla="*/ 543546 h 542925"/>
              <a:gd name="connsiteX6" fmla="*/ 77320 w 495300"/>
              <a:gd name="connsiteY6" fmla="*/ 543546 h 542925"/>
              <a:gd name="connsiteX7" fmla="*/ 77320 w 495300"/>
              <a:gd name="connsiteY7" fmla="*/ 524496 h 542925"/>
              <a:gd name="connsiteX8" fmla="*/ 150567 w 495300"/>
              <a:gd name="connsiteY8" fmla="*/ 524496 h 542925"/>
              <a:gd name="connsiteX9" fmla="*/ 173713 w 495300"/>
              <a:gd name="connsiteY9" fmla="*/ 484396 h 542925"/>
              <a:gd name="connsiteX10" fmla="*/ 1120 w 495300"/>
              <a:gd name="connsiteY10" fmla="*/ 248271 h 542925"/>
              <a:gd name="connsiteX11" fmla="*/ 248770 w 495300"/>
              <a:gd name="connsiteY11" fmla="*/ 621 h 542925"/>
              <a:gd name="connsiteX12" fmla="*/ 192763 w 495300"/>
              <a:gd name="connsiteY12" fmla="*/ 489539 h 542925"/>
              <a:gd name="connsiteX13" fmla="*/ 172570 w 495300"/>
              <a:gd name="connsiteY13" fmla="*/ 524496 h 542925"/>
              <a:gd name="connsiteX14" fmla="*/ 324970 w 495300"/>
              <a:gd name="connsiteY14" fmla="*/ 524496 h 542925"/>
              <a:gd name="connsiteX15" fmla="*/ 304777 w 495300"/>
              <a:gd name="connsiteY15" fmla="*/ 489539 h 542925"/>
              <a:gd name="connsiteX16" fmla="*/ 248770 w 495300"/>
              <a:gd name="connsiteY16" fmla="*/ 495921 h 542925"/>
              <a:gd name="connsiteX17" fmla="*/ 192763 w 495300"/>
              <a:gd name="connsiteY17" fmla="*/ 489539 h 542925"/>
              <a:gd name="connsiteX18" fmla="*/ 248770 w 495300"/>
              <a:gd name="connsiteY18" fmla="*/ 143496 h 542925"/>
              <a:gd name="connsiteX19" fmla="*/ 143995 w 495300"/>
              <a:gd name="connsiteY19" fmla="*/ 248271 h 542925"/>
              <a:gd name="connsiteX20" fmla="*/ 248770 w 495300"/>
              <a:gd name="connsiteY20" fmla="*/ 353046 h 542925"/>
              <a:gd name="connsiteX21" fmla="*/ 353545 w 495300"/>
              <a:gd name="connsiteY21" fmla="*/ 248271 h 542925"/>
              <a:gd name="connsiteX22" fmla="*/ 248770 w 495300"/>
              <a:gd name="connsiteY22" fmla="*/ 143496 h 542925"/>
              <a:gd name="connsiteX23" fmla="*/ 367833 w 495300"/>
              <a:gd name="connsiteY23" fmla="*/ 114921 h 542925"/>
              <a:gd name="connsiteX24" fmla="*/ 353545 w 495300"/>
              <a:gd name="connsiteY24" fmla="*/ 129209 h 542925"/>
              <a:gd name="connsiteX25" fmla="*/ 367833 w 495300"/>
              <a:gd name="connsiteY25" fmla="*/ 143496 h 542925"/>
              <a:gd name="connsiteX26" fmla="*/ 382120 w 495300"/>
              <a:gd name="connsiteY26" fmla="*/ 129209 h 542925"/>
              <a:gd name="connsiteX27" fmla="*/ 367833 w 495300"/>
              <a:gd name="connsiteY27" fmla="*/ 114921 h 542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495300" h="542925">
                <a:moveTo>
                  <a:pt x="248770" y="621"/>
                </a:moveTo>
                <a:cubicBezTo>
                  <a:pt x="385549" y="621"/>
                  <a:pt x="496420" y="111492"/>
                  <a:pt x="496420" y="248271"/>
                </a:cubicBezTo>
                <a:cubicBezTo>
                  <a:pt x="496420" y="358856"/>
                  <a:pt x="423935" y="452582"/>
                  <a:pt x="323827" y="484396"/>
                </a:cubicBezTo>
                <a:lnTo>
                  <a:pt x="346973" y="524496"/>
                </a:lnTo>
                <a:lnTo>
                  <a:pt x="420220" y="524496"/>
                </a:lnTo>
                <a:lnTo>
                  <a:pt x="420220" y="543546"/>
                </a:lnTo>
                <a:lnTo>
                  <a:pt x="77320" y="543546"/>
                </a:lnTo>
                <a:lnTo>
                  <a:pt x="77320" y="524496"/>
                </a:lnTo>
                <a:lnTo>
                  <a:pt x="150567" y="524496"/>
                </a:lnTo>
                <a:lnTo>
                  <a:pt x="173713" y="484396"/>
                </a:lnTo>
                <a:cubicBezTo>
                  <a:pt x="73605" y="452582"/>
                  <a:pt x="1120" y="358856"/>
                  <a:pt x="1120" y="248271"/>
                </a:cubicBezTo>
                <a:cubicBezTo>
                  <a:pt x="1120" y="111492"/>
                  <a:pt x="111991" y="621"/>
                  <a:pt x="248770" y="621"/>
                </a:cubicBezTo>
                <a:close/>
                <a:moveTo>
                  <a:pt x="192763" y="489539"/>
                </a:moveTo>
                <a:lnTo>
                  <a:pt x="172570" y="524496"/>
                </a:lnTo>
                <a:lnTo>
                  <a:pt x="324970" y="524496"/>
                </a:lnTo>
                <a:lnTo>
                  <a:pt x="304777" y="489539"/>
                </a:lnTo>
                <a:cubicBezTo>
                  <a:pt x="286775" y="493730"/>
                  <a:pt x="268010" y="495921"/>
                  <a:pt x="248770" y="495921"/>
                </a:cubicBezTo>
                <a:cubicBezTo>
                  <a:pt x="229530" y="495921"/>
                  <a:pt x="210765" y="493730"/>
                  <a:pt x="192763" y="489539"/>
                </a:cubicBezTo>
                <a:close/>
                <a:moveTo>
                  <a:pt x="248770" y="143496"/>
                </a:moveTo>
                <a:cubicBezTo>
                  <a:pt x="190858" y="143496"/>
                  <a:pt x="143995" y="190359"/>
                  <a:pt x="143995" y="248271"/>
                </a:cubicBezTo>
                <a:cubicBezTo>
                  <a:pt x="143995" y="306183"/>
                  <a:pt x="190858" y="353046"/>
                  <a:pt x="248770" y="353046"/>
                </a:cubicBezTo>
                <a:cubicBezTo>
                  <a:pt x="306682" y="353046"/>
                  <a:pt x="353545" y="306183"/>
                  <a:pt x="353545" y="248271"/>
                </a:cubicBezTo>
                <a:cubicBezTo>
                  <a:pt x="353545" y="190359"/>
                  <a:pt x="306682" y="143496"/>
                  <a:pt x="248770" y="143496"/>
                </a:cubicBezTo>
                <a:close/>
                <a:moveTo>
                  <a:pt x="367833" y="114921"/>
                </a:moveTo>
                <a:cubicBezTo>
                  <a:pt x="359927" y="114921"/>
                  <a:pt x="353545" y="121303"/>
                  <a:pt x="353545" y="129209"/>
                </a:cubicBezTo>
                <a:cubicBezTo>
                  <a:pt x="353545" y="137114"/>
                  <a:pt x="359927" y="143496"/>
                  <a:pt x="367833" y="143496"/>
                </a:cubicBezTo>
                <a:cubicBezTo>
                  <a:pt x="375738" y="143496"/>
                  <a:pt x="382120" y="137114"/>
                  <a:pt x="382120" y="129209"/>
                </a:cubicBezTo>
                <a:cubicBezTo>
                  <a:pt x="382120" y="121303"/>
                  <a:pt x="375738" y="114921"/>
                  <a:pt x="367833" y="11492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图片 35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35" name="图片 34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3" name="PA_矩形 29"/>
          <p:cNvSpPr/>
          <p:nvPr>
            <p:custDataLst>
              <p:tags r:id="rId9"/>
            </p:custDataLst>
          </p:nvPr>
        </p:nvSpPr>
        <p:spPr>
          <a:xfrm>
            <a:off x="3936922" y="835791"/>
            <a:ext cx="4318157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 Heavy" panose="00020600040101010101" pitchFamily="18" charset="-122"/>
              </a:rPr>
              <a:t>培训需求分析参与者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 Heavy" panose="00020600040101010101" pitchFamily="18" charset="-122"/>
            </a:endParaRPr>
          </a:p>
        </p:txBody>
      </p:sp>
      <p:sp>
        <p:nvSpPr>
          <p:cNvPr id="2" name="椭圆 1"/>
          <p:cNvSpPr/>
          <p:nvPr>
            <p:custDataLst>
              <p:tags r:id="rId10"/>
            </p:custDataLst>
          </p:nvPr>
        </p:nvSpPr>
        <p:spPr>
          <a:xfrm>
            <a:off x="2249475" y="1934307"/>
            <a:ext cx="1202701" cy="120270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管理</a:t>
            </a:r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  <a:p>
            <a:pPr algn="ctr"/>
            <a:r>
              <a:rPr lang="zh-CN" altLang="en-US" sz="1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部门</a:t>
            </a:r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6" name="椭圆 5"/>
          <p:cNvSpPr/>
          <p:nvPr>
            <p:custDataLst>
              <p:tags r:id="rId11"/>
            </p:custDataLst>
          </p:nvPr>
        </p:nvSpPr>
        <p:spPr>
          <a:xfrm>
            <a:off x="4217716" y="3228657"/>
            <a:ext cx="1202701" cy="120270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有关</a:t>
            </a:r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  <a:p>
            <a:pPr algn="ctr"/>
            <a:r>
              <a:rPr lang="zh-CN" altLang="en-US" sz="1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专家</a:t>
            </a:r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7" name="椭圆 6"/>
          <p:cNvSpPr/>
          <p:nvPr>
            <p:custDataLst>
              <p:tags r:id="rId12"/>
            </p:custDataLst>
          </p:nvPr>
        </p:nvSpPr>
        <p:spPr>
          <a:xfrm>
            <a:off x="6803499" y="2684299"/>
            <a:ext cx="1202701" cy="120270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培训</a:t>
            </a:r>
            <a:br>
              <a:rPr lang="zh-CN" altLang="en-US" sz="1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</a:br>
            <a:r>
              <a:rPr lang="zh-CN" altLang="en-US" sz="1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管理者</a:t>
            </a:r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8" name="椭圆 7"/>
          <p:cNvSpPr/>
          <p:nvPr>
            <p:custDataLst>
              <p:tags r:id="rId13"/>
            </p:custDataLst>
          </p:nvPr>
        </p:nvSpPr>
        <p:spPr>
          <a:xfrm>
            <a:off x="8636849" y="4061072"/>
            <a:ext cx="1202701" cy="120270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培训部门</a:t>
            </a:r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9" name="椭圆 8"/>
          <p:cNvSpPr/>
          <p:nvPr>
            <p:custDataLst>
              <p:tags r:id="rId14"/>
            </p:custDataLst>
          </p:nvPr>
        </p:nvSpPr>
        <p:spPr>
          <a:xfrm>
            <a:off x="9141424" y="1388435"/>
            <a:ext cx="1202701" cy="120270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各管</a:t>
            </a:r>
            <a:br>
              <a:rPr lang="zh-CN" altLang="en-US" sz="1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</a:br>
            <a:r>
              <a:rPr lang="zh-CN" altLang="en-US" sz="1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理者</a:t>
            </a:r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10" name="椭圆 9"/>
          <p:cNvSpPr/>
          <p:nvPr>
            <p:custDataLst>
              <p:tags r:id="rId15"/>
            </p:custDataLst>
          </p:nvPr>
        </p:nvSpPr>
        <p:spPr>
          <a:xfrm>
            <a:off x="3537793" y="1827511"/>
            <a:ext cx="213592" cy="21359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1" name="椭圆 10"/>
          <p:cNvSpPr/>
          <p:nvPr>
            <p:custDataLst>
              <p:tags r:id="rId16"/>
            </p:custDataLst>
          </p:nvPr>
        </p:nvSpPr>
        <p:spPr>
          <a:xfrm>
            <a:off x="5518993" y="4217766"/>
            <a:ext cx="213592" cy="21359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2" name="椭圆 11"/>
          <p:cNvSpPr/>
          <p:nvPr>
            <p:custDataLst>
              <p:tags r:id="rId17"/>
            </p:custDataLst>
          </p:nvPr>
        </p:nvSpPr>
        <p:spPr>
          <a:xfrm>
            <a:off x="6625077" y="3616415"/>
            <a:ext cx="213592" cy="21359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3" name="椭圆 12"/>
          <p:cNvSpPr/>
          <p:nvPr>
            <p:custDataLst>
              <p:tags r:id="rId18"/>
            </p:custDataLst>
          </p:nvPr>
        </p:nvSpPr>
        <p:spPr>
          <a:xfrm>
            <a:off x="9968791" y="3798046"/>
            <a:ext cx="213592" cy="21359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4" name="椭圆 13"/>
          <p:cNvSpPr/>
          <p:nvPr>
            <p:custDataLst>
              <p:tags r:id="rId19"/>
            </p:custDataLst>
          </p:nvPr>
        </p:nvSpPr>
        <p:spPr>
          <a:xfrm>
            <a:off x="10182383" y="2660888"/>
            <a:ext cx="213592" cy="21359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5" name="椭圆 14"/>
          <p:cNvSpPr/>
          <p:nvPr>
            <p:custDataLst>
              <p:tags r:id="rId20"/>
            </p:custDataLst>
          </p:nvPr>
        </p:nvSpPr>
        <p:spPr>
          <a:xfrm>
            <a:off x="7899404" y="1776193"/>
            <a:ext cx="451192" cy="45119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6" name="椭圆 15"/>
          <p:cNvSpPr/>
          <p:nvPr>
            <p:custDataLst>
              <p:tags r:id="rId21"/>
            </p:custDataLst>
          </p:nvPr>
        </p:nvSpPr>
        <p:spPr>
          <a:xfrm>
            <a:off x="3741200" y="2825060"/>
            <a:ext cx="451192" cy="45119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7" name="椭圆 16"/>
          <p:cNvSpPr/>
          <p:nvPr>
            <p:custDataLst>
              <p:tags r:id="rId22"/>
            </p:custDataLst>
          </p:nvPr>
        </p:nvSpPr>
        <p:spPr>
          <a:xfrm>
            <a:off x="3992120" y="4840455"/>
            <a:ext cx="451192" cy="45119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8" name="椭圆 17"/>
          <p:cNvSpPr/>
          <p:nvPr>
            <p:custDataLst>
              <p:tags r:id="rId23"/>
            </p:custDataLst>
          </p:nvPr>
        </p:nvSpPr>
        <p:spPr>
          <a:xfrm>
            <a:off x="8043329" y="3497615"/>
            <a:ext cx="451192" cy="45119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9" name="椭圆 18"/>
          <p:cNvSpPr/>
          <p:nvPr>
            <p:custDataLst>
              <p:tags r:id="rId24"/>
            </p:custDataLst>
          </p:nvPr>
        </p:nvSpPr>
        <p:spPr>
          <a:xfrm>
            <a:off x="8165976" y="5066051"/>
            <a:ext cx="451192" cy="45119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20" name="椭圆 19"/>
          <p:cNvSpPr/>
          <p:nvPr>
            <p:custDataLst>
              <p:tags r:id="rId25"/>
            </p:custDataLst>
          </p:nvPr>
        </p:nvSpPr>
        <p:spPr>
          <a:xfrm>
            <a:off x="6625076" y="5086565"/>
            <a:ext cx="722499" cy="72249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员工</a:t>
            </a:r>
            <a:endParaRPr lang="zh-CN" altLang="en-US" sz="12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  <a:p>
            <a:pPr algn="ctr"/>
            <a:r>
              <a:rPr lang="zh-CN" altLang="en-US" sz="12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本人</a:t>
            </a:r>
            <a:endParaRPr lang="zh-CN" altLang="en-US" sz="12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>
            <a:off x="5379853" y="1813586"/>
            <a:ext cx="722499" cy="72249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22" name="椭圆 21"/>
          <p:cNvSpPr/>
          <p:nvPr>
            <p:custDataLst>
              <p:tags r:id="rId27"/>
            </p:custDataLst>
          </p:nvPr>
        </p:nvSpPr>
        <p:spPr>
          <a:xfrm>
            <a:off x="1307621" y="3060215"/>
            <a:ext cx="722499" cy="72249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23" name="椭圆 22"/>
          <p:cNvSpPr/>
          <p:nvPr>
            <p:custDataLst>
              <p:tags r:id="rId28"/>
            </p:custDataLst>
          </p:nvPr>
        </p:nvSpPr>
        <p:spPr>
          <a:xfrm>
            <a:off x="8887821" y="2833341"/>
            <a:ext cx="722499" cy="72249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24" name="椭圆 23"/>
          <p:cNvSpPr/>
          <p:nvPr>
            <p:custDataLst>
              <p:tags r:id="rId29"/>
            </p:custDataLst>
          </p:nvPr>
        </p:nvSpPr>
        <p:spPr>
          <a:xfrm>
            <a:off x="10395975" y="4379927"/>
            <a:ext cx="722499" cy="72249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25" name="椭圆 24"/>
          <p:cNvSpPr/>
          <p:nvPr>
            <p:custDataLst>
              <p:tags r:id="rId30"/>
            </p:custDataLst>
          </p:nvPr>
        </p:nvSpPr>
        <p:spPr>
          <a:xfrm>
            <a:off x="2744029" y="3703662"/>
            <a:ext cx="213592" cy="21359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26" name="椭圆 25"/>
          <p:cNvSpPr/>
          <p:nvPr>
            <p:custDataLst>
              <p:tags r:id="rId31"/>
            </p:custDataLst>
          </p:nvPr>
        </p:nvSpPr>
        <p:spPr>
          <a:xfrm>
            <a:off x="1290405" y="4626863"/>
            <a:ext cx="213592" cy="21359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27" name="椭圆 26"/>
          <p:cNvSpPr/>
          <p:nvPr>
            <p:custDataLst>
              <p:tags r:id="rId32"/>
            </p:custDataLst>
          </p:nvPr>
        </p:nvSpPr>
        <p:spPr>
          <a:xfrm>
            <a:off x="5932812" y="5447814"/>
            <a:ext cx="213592" cy="21359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28" name="椭圆 27"/>
          <p:cNvSpPr/>
          <p:nvPr>
            <p:custDataLst>
              <p:tags r:id="rId33"/>
            </p:custDataLst>
          </p:nvPr>
        </p:nvSpPr>
        <p:spPr>
          <a:xfrm>
            <a:off x="2776919" y="4552131"/>
            <a:ext cx="722499" cy="72249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29" name="椭圆 28"/>
          <p:cNvSpPr/>
          <p:nvPr>
            <p:custDataLst>
              <p:tags r:id="rId34"/>
            </p:custDataLst>
          </p:nvPr>
        </p:nvSpPr>
        <p:spPr>
          <a:xfrm>
            <a:off x="6239144" y="3194590"/>
            <a:ext cx="140844" cy="1408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0" name="椭圆 29"/>
          <p:cNvSpPr/>
          <p:nvPr>
            <p:custDataLst>
              <p:tags r:id="rId35"/>
            </p:custDataLst>
          </p:nvPr>
        </p:nvSpPr>
        <p:spPr>
          <a:xfrm>
            <a:off x="5181637" y="2871041"/>
            <a:ext cx="140844" cy="1408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1" name="椭圆 30"/>
          <p:cNvSpPr/>
          <p:nvPr>
            <p:custDataLst>
              <p:tags r:id="rId36"/>
            </p:custDataLst>
          </p:nvPr>
        </p:nvSpPr>
        <p:spPr>
          <a:xfrm>
            <a:off x="5024309" y="4654837"/>
            <a:ext cx="140844" cy="1408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2" name="椭圆 31"/>
          <p:cNvSpPr/>
          <p:nvPr>
            <p:custDataLst>
              <p:tags r:id="rId37"/>
            </p:custDataLst>
          </p:nvPr>
        </p:nvSpPr>
        <p:spPr>
          <a:xfrm>
            <a:off x="3410159" y="3948807"/>
            <a:ext cx="140844" cy="1408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3" name="椭圆 32"/>
          <p:cNvSpPr/>
          <p:nvPr>
            <p:custDataLst>
              <p:tags r:id="rId38"/>
            </p:custDataLst>
          </p:nvPr>
        </p:nvSpPr>
        <p:spPr>
          <a:xfrm>
            <a:off x="1989944" y="5153480"/>
            <a:ext cx="140844" cy="1408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4" name="椭圆 33"/>
          <p:cNvSpPr/>
          <p:nvPr>
            <p:custDataLst>
              <p:tags r:id="rId39"/>
            </p:custDataLst>
          </p:nvPr>
        </p:nvSpPr>
        <p:spPr>
          <a:xfrm>
            <a:off x="7206731" y="1821929"/>
            <a:ext cx="140844" cy="1408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8" name="椭圆 37"/>
          <p:cNvSpPr/>
          <p:nvPr>
            <p:custDataLst>
              <p:tags r:id="rId40"/>
            </p:custDataLst>
          </p:nvPr>
        </p:nvSpPr>
        <p:spPr>
          <a:xfrm>
            <a:off x="8760311" y="2550296"/>
            <a:ext cx="140844" cy="1408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40" name="椭圆 39"/>
          <p:cNvSpPr/>
          <p:nvPr>
            <p:custDataLst>
              <p:tags r:id="rId41"/>
            </p:custDataLst>
          </p:nvPr>
        </p:nvSpPr>
        <p:spPr>
          <a:xfrm>
            <a:off x="10686802" y="3555906"/>
            <a:ext cx="140844" cy="14084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41" name="椭圆 40"/>
          <p:cNvSpPr/>
          <p:nvPr>
            <p:custDataLst>
              <p:tags r:id="rId42"/>
            </p:custDataLst>
          </p:nvPr>
        </p:nvSpPr>
        <p:spPr>
          <a:xfrm>
            <a:off x="7277153" y="4559092"/>
            <a:ext cx="140844" cy="1408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42" name="椭圆 41"/>
          <p:cNvSpPr/>
          <p:nvPr>
            <p:custDataLst>
              <p:tags r:id="rId43"/>
            </p:custDataLst>
          </p:nvPr>
        </p:nvSpPr>
        <p:spPr>
          <a:xfrm>
            <a:off x="4589025" y="1793463"/>
            <a:ext cx="140844" cy="1408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</p:spTree>
    <p:custDataLst>
      <p:tags r:id="rId44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8" grpId="0"/>
      <p:bldP spid="40" grpId="0"/>
      <p:bldP spid="41" grpId="0"/>
      <p:bldP spid="4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2" name="图片 1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57" name="Content Placeholder 2"/>
          <p:cNvSpPr txBox="1"/>
          <p:nvPr>
            <p:custDataLst>
              <p:tags r:id="rId9"/>
            </p:custDataLst>
          </p:nvPr>
        </p:nvSpPr>
        <p:spPr>
          <a:xfrm>
            <a:off x="660400" y="2746121"/>
            <a:ext cx="1961648" cy="2173113"/>
          </a:xfrm>
          <a:prstGeom prst="rect">
            <a:avLst/>
          </a:prstGeom>
        </p:spPr>
        <p:txBody>
          <a:bodyPr/>
          <a:lstStyle>
            <a:defPPr>
              <a:defRPr lang="id-ID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endParaRPr lang="zh-CN" altLang="en-US" sz="6600" b="1">
              <a:solidFill>
                <a:schemeClr val="dk1">
                  <a:lumMod val="65000"/>
                  <a:lumOff val="35000"/>
                </a:schemeClr>
              </a:solidFill>
              <a:effectLst>
                <a:outerShdw blurRad="279400" dist="152400" dir="2700000" sx="102000" sy="102000" algn="tl" rotWithShape="0">
                  <a:prstClr val="black">
                    <a:alpha val="28000"/>
                  </a:prstClr>
                </a:outerShdw>
              </a:effectLst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64" name="Content Placeholder 2"/>
          <p:cNvSpPr txBox="1"/>
          <p:nvPr>
            <p:custDataLst>
              <p:tags r:id="rId10"/>
            </p:custDataLst>
          </p:nvPr>
        </p:nvSpPr>
        <p:spPr>
          <a:xfrm>
            <a:off x="9537823" y="2788236"/>
            <a:ext cx="1961648" cy="2173113"/>
          </a:xfrm>
          <a:prstGeom prst="rect">
            <a:avLst/>
          </a:prstGeom>
        </p:spPr>
        <p:txBody>
          <a:bodyPr/>
          <a:lstStyle>
            <a:defPPr>
              <a:defRPr lang="id-ID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endParaRPr lang="zh-CN" altLang="en-US" sz="6600" b="1">
              <a:solidFill>
                <a:schemeClr val="dk1">
                  <a:lumMod val="65000"/>
                  <a:lumOff val="35000"/>
                </a:schemeClr>
              </a:solidFill>
              <a:effectLst>
                <a:outerShdw blurRad="279400" dist="152400" dir="2700000" sx="102000" sy="102000" algn="tl" rotWithShape="0">
                  <a:prstClr val="black">
                    <a:alpha val="28000"/>
                  </a:prstClr>
                </a:outerShdw>
              </a:effectLst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" name="PA_矩形 29"/>
          <p:cNvSpPr/>
          <p:nvPr>
            <p:custDataLst>
              <p:tags r:id="rId11"/>
            </p:custDataLst>
          </p:nvPr>
        </p:nvSpPr>
        <p:spPr>
          <a:xfrm>
            <a:off x="3944570" y="864366"/>
            <a:ext cx="4318157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 Heavy" panose="00020600040101010101" pitchFamily="18" charset="-122"/>
              </a:rPr>
              <a:t>培训需求分析参与者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 Heavy" panose="00020600040101010101" pitchFamily="18" charset="-122"/>
            </a:endParaRPr>
          </a:p>
        </p:txBody>
      </p:sp>
      <p:sp>
        <p:nvSpPr>
          <p:cNvPr id="23" name="Rectangle 64"/>
          <p:cNvSpPr>
            <a:spLocks noChangeArrowheads="1"/>
          </p:cNvSpPr>
          <p:nvPr/>
        </p:nvSpPr>
        <p:spPr bwMode="auto">
          <a:xfrm>
            <a:off x="7266305" y="2162175"/>
            <a:ext cx="2861310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E1B40C"/>
              </a:buClr>
              <a:buFont typeface="微软雅黑" panose="020b0503020204020204" charset="-122"/>
              <a:buNone/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培训流程关联人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6537325" y="2084705"/>
            <a:ext cx="640080" cy="9531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Arial" pitchFamily="34" charset="0"/>
              </a:rPr>
              <a:t>01</a:t>
            </a:r>
            <a:endParaRPr lang="en-US" alt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Arial" pitchFamily="34" charset="0"/>
            </a:endParaRPr>
          </a:p>
        </p:txBody>
      </p:sp>
      <p:sp>
        <p:nvSpPr>
          <p:cNvPr id="21" name="Rectangle 70"/>
          <p:cNvSpPr>
            <a:spLocks noChangeArrowheads="1"/>
          </p:cNvSpPr>
          <p:nvPr/>
        </p:nvSpPr>
        <p:spPr bwMode="auto">
          <a:xfrm>
            <a:off x="7266940" y="2780030"/>
            <a:ext cx="3305810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E1B40C"/>
              </a:buClr>
              <a:buFont typeface="微软雅黑" panose="020b0503020204020204" charset="-122"/>
              <a:buNone/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关联人的培训相关职责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6537325" y="2728595"/>
            <a:ext cx="640080" cy="9531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Arial" pitchFamily="34" charset="0"/>
              </a:rPr>
              <a:t>02</a:t>
            </a:r>
            <a:endParaRPr lang="en-US" alt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Arial" pitchFamily="34" charset="0"/>
            </a:endParaRPr>
          </a:p>
        </p:txBody>
      </p:sp>
      <p:sp>
        <p:nvSpPr>
          <p:cNvPr id="19" name="Rectangle 58"/>
          <p:cNvSpPr>
            <a:spLocks noChangeArrowheads="1"/>
          </p:cNvSpPr>
          <p:nvPr/>
        </p:nvSpPr>
        <p:spPr bwMode="auto">
          <a:xfrm>
            <a:off x="7266305" y="3458210"/>
            <a:ext cx="4172585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E1B40C"/>
              </a:buClr>
              <a:buFont typeface="微软雅黑" panose="020b0503020204020204" charset="-122"/>
              <a:buNone/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关联人对培训认识理解程度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6537325" y="3372485"/>
            <a:ext cx="640080" cy="9531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Arial" pitchFamily="34" charset="0"/>
              </a:rPr>
              <a:t>03</a:t>
            </a:r>
            <a:endParaRPr lang="en-US" alt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Arial" pitchFamily="34" charset="0"/>
            </a:endParaRPr>
          </a:p>
        </p:txBody>
      </p:sp>
      <p:sp>
        <p:nvSpPr>
          <p:cNvPr id="17" name="Rectangle 61"/>
          <p:cNvSpPr>
            <a:spLocks noChangeArrowheads="1"/>
          </p:cNvSpPr>
          <p:nvPr/>
        </p:nvSpPr>
        <p:spPr bwMode="auto">
          <a:xfrm>
            <a:off x="7266940" y="4094480"/>
            <a:ext cx="3305810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E1B40C"/>
              </a:buClr>
              <a:buFont typeface="微软雅黑" panose="020b0503020204020204" charset="-122"/>
              <a:buNone/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有无制度支持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537325" y="4017010"/>
            <a:ext cx="640080" cy="9531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Arial" pitchFamily="34" charset="0"/>
              </a:rPr>
              <a:t>04</a:t>
            </a:r>
            <a:endParaRPr lang="en-US" alt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Arial" pitchFamily="34" charset="0"/>
            </a:endParaRPr>
          </a:p>
        </p:txBody>
      </p:sp>
      <p:sp>
        <p:nvSpPr>
          <p:cNvPr id="15" name="Rectangle 73"/>
          <p:cNvSpPr>
            <a:spLocks noChangeArrowheads="1"/>
          </p:cNvSpPr>
          <p:nvPr/>
        </p:nvSpPr>
        <p:spPr bwMode="auto">
          <a:xfrm>
            <a:off x="7266940" y="4737735"/>
            <a:ext cx="3305810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E1B40C"/>
              </a:buClr>
              <a:buFont typeface="微软雅黑" panose="020b0503020204020204" charset="-122"/>
              <a:buNone/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管理人的培训操作水平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6537325" y="4660265"/>
            <a:ext cx="640080" cy="9531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Arial" pitchFamily="34" charset="0"/>
              </a:rPr>
              <a:t>05</a:t>
            </a:r>
            <a:endParaRPr lang="en-US" alt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Arial" pitchFamily="34" charset="0"/>
            </a:endParaRPr>
          </a:p>
        </p:txBody>
      </p:sp>
      <p:sp>
        <p:nvSpPr>
          <p:cNvPr id="13" name="Rectangle 67"/>
          <p:cNvSpPr>
            <a:spLocks noChangeArrowheads="1"/>
          </p:cNvSpPr>
          <p:nvPr/>
        </p:nvSpPr>
        <p:spPr bwMode="auto">
          <a:xfrm>
            <a:off x="7266940" y="5380990"/>
            <a:ext cx="3305810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rgbClr val="E1B40C"/>
              </a:buClr>
              <a:buFont typeface="微软雅黑" panose="020b0503020204020204" charset="-122"/>
              <a:buNone/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组织内部培训文化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6537325" y="5303520"/>
            <a:ext cx="640080" cy="9531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Arial" pitchFamily="34" charset="0"/>
              </a:rPr>
              <a:t>06</a:t>
            </a:r>
            <a:endParaRPr lang="en-US" alt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Arial" pitchFamily="34" charset="0"/>
            </a:endParaRPr>
          </a:p>
        </p:txBody>
      </p:sp>
      <p:sp>
        <p:nvSpPr>
          <p:cNvPr id="25" name="矩形: 圆角 24"/>
          <p:cNvSpPr/>
          <p:nvPr>
            <p:custDataLst>
              <p:tags r:id="rId12"/>
            </p:custDataLst>
          </p:nvPr>
        </p:nvSpPr>
        <p:spPr>
          <a:xfrm>
            <a:off x="1534795" y="2557780"/>
            <a:ext cx="3945890" cy="319151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solidFill>
              <a:schemeClr val="lt2">
                <a:lumMod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6" name="Text Box 22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gray">
          <a:xfrm>
            <a:off x="1858645" y="3343910"/>
            <a:ext cx="3275330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5146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9718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4290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886200" indent="-22860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285750" indent="-285750" defTabSz="91440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2400" b="0">
                <a:ln w="0"/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OPPOSans R" panose="00020600040101010101" pitchFamily="18" charset="-122"/>
                <a:sym typeface="+mn-lt"/>
              </a:rPr>
              <a:t>需求分析参与者对需求分析分别有哪些影响？为什么要关注参与者？</a:t>
            </a:r>
            <a:endParaRPr lang="zh-CN" altLang="en-US" sz="2400" b="0">
              <a:ln w="0"/>
              <a:solidFill>
                <a:schemeClr val="lt1"/>
              </a:solidFill>
              <a:latin typeface="微软雅黑" panose="020b0503020204020204" charset="-122"/>
              <a:ea typeface="微软雅黑"/>
              <a:cs typeface="OPPOSans R" panose="00020600040101010101" pitchFamily="18" charset="-122"/>
              <a:sym typeface="+mn-lt"/>
            </a:endParaRPr>
          </a:p>
        </p:txBody>
      </p:sp>
      <p:sp>
        <p:nvSpPr>
          <p:cNvPr id="27" name="圆角矩形 28"/>
          <p:cNvSpPr/>
          <p:nvPr>
            <p:custDataLst>
              <p:tags r:id="rId14"/>
            </p:custDataLst>
          </p:nvPr>
        </p:nvSpPr>
        <p:spPr>
          <a:xfrm>
            <a:off x="2091055" y="2214880"/>
            <a:ext cx="2833370" cy="734695"/>
          </a:xfrm>
          <a:prstGeom prst="roundRect">
            <a:avLst>
              <a:gd name="adj" fmla="val 50000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32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OPPOSans R" panose="00020600040101010101" pitchFamily="18" charset="-122"/>
                <a:sym typeface="+mn-lt"/>
              </a:rPr>
              <a:t>思考</a:t>
            </a:r>
            <a:endParaRPr lang="zh-CN" altLang="en-US" sz="32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OPPOSans R" panose="00020600040101010101" pitchFamily="18" charset="-122"/>
              <a:sym typeface="+mn-lt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dur="500" decel="10000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dur="50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6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图片 39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39" name="图片 38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3" name="PA_矩形 29"/>
          <p:cNvSpPr/>
          <p:nvPr>
            <p:custDataLst>
              <p:tags r:id="rId9"/>
            </p:custDataLst>
          </p:nvPr>
        </p:nvSpPr>
        <p:spPr>
          <a:xfrm>
            <a:off x="3936922" y="835791"/>
            <a:ext cx="4318157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 Heavy" panose="00020600040101010101" pitchFamily="18" charset="-122"/>
              </a:rPr>
              <a:t>培训需求分析方法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 Heavy" panose="00020600040101010101" pitchFamily="18" charset="-122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657860" y="3856990"/>
            <a:ext cx="1518920" cy="46164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访谈法</a:t>
            </a:r>
            <a:endParaRPr lang="zh-CN" alt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906145" y="2088198"/>
            <a:ext cx="977265" cy="76962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01</a:t>
            </a:r>
            <a:endParaRPr lang="en-US" altLang="zh-CN" sz="4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cxnSp>
        <p:nvCxnSpPr>
          <p:cNvPr id="36" name="直接连接符 35"/>
          <p:cNvCxnSpPr/>
          <p:nvPr/>
        </p:nvCxnSpPr>
        <p:spPr>
          <a:xfrm flipH="1">
            <a:off x="1417320" y="2917825"/>
            <a:ext cx="0" cy="930275"/>
          </a:xfrm>
          <a:prstGeom prst="line">
            <a:avLst/>
          </a:prstGeom>
          <a:ln w="12700">
            <a:solidFill>
              <a:srgbClr val="5F7C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文本框 32"/>
          <p:cNvSpPr txBox="1"/>
          <p:nvPr/>
        </p:nvSpPr>
        <p:spPr>
          <a:xfrm>
            <a:off x="2216150" y="4852670"/>
            <a:ext cx="1518920" cy="46164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现场观察法</a:t>
            </a:r>
            <a:endParaRPr lang="zh-CN" alt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2464435" y="3085148"/>
            <a:ext cx="977265" cy="76962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02</a:t>
            </a:r>
            <a:endParaRPr lang="en-US" altLang="zh-CN" sz="4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cxnSp>
        <p:nvCxnSpPr>
          <p:cNvPr id="32" name="直接连接符 31"/>
          <p:cNvCxnSpPr/>
          <p:nvPr/>
        </p:nvCxnSpPr>
        <p:spPr>
          <a:xfrm flipH="1">
            <a:off x="2975610" y="3914775"/>
            <a:ext cx="0" cy="930275"/>
          </a:xfrm>
          <a:prstGeom prst="line">
            <a:avLst/>
          </a:prstGeom>
          <a:ln w="12700">
            <a:solidFill>
              <a:srgbClr val="5F7C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文本框 28"/>
          <p:cNvSpPr txBox="1"/>
          <p:nvPr/>
        </p:nvSpPr>
        <p:spPr>
          <a:xfrm>
            <a:off x="3771900" y="3855720"/>
            <a:ext cx="1518920" cy="46164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问卷调查法</a:t>
            </a:r>
            <a:endParaRPr lang="zh-CN" alt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4023360" y="2088198"/>
            <a:ext cx="977265" cy="76962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03</a:t>
            </a:r>
            <a:endParaRPr lang="en-US" altLang="zh-CN" sz="4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 flipH="1">
            <a:off x="4534535" y="2917825"/>
            <a:ext cx="0" cy="930275"/>
          </a:xfrm>
          <a:prstGeom prst="line">
            <a:avLst/>
          </a:prstGeom>
          <a:ln w="12700">
            <a:solidFill>
              <a:srgbClr val="5F7C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文本框 24"/>
          <p:cNvSpPr txBox="1"/>
          <p:nvPr/>
        </p:nvSpPr>
        <p:spPr>
          <a:xfrm>
            <a:off x="5311140" y="4852670"/>
            <a:ext cx="1518920" cy="46164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小组研讨法</a:t>
            </a:r>
            <a:endParaRPr lang="zh-CN" alt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5581650" y="3085148"/>
            <a:ext cx="977265" cy="76962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04</a:t>
            </a:r>
            <a:endParaRPr lang="en-US" altLang="zh-CN" sz="4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cxnSp>
        <p:nvCxnSpPr>
          <p:cNvPr id="24" name="直接连接符 23"/>
          <p:cNvCxnSpPr/>
          <p:nvPr/>
        </p:nvCxnSpPr>
        <p:spPr>
          <a:xfrm flipH="1">
            <a:off x="6092825" y="3914775"/>
            <a:ext cx="0" cy="930275"/>
          </a:xfrm>
          <a:prstGeom prst="line">
            <a:avLst/>
          </a:prstGeom>
          <a:ln w="12700">
            <a:solidFill>
              <a:srgbClr val="5F7C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/>
          <p:cNvSpPr txBox="1"/>
          <p:nvPr/>
        </p:nvSpPr>
        <p:spPr>
          <a:xfrm>
            <a:off x="6896100" y="3855403"/>
            <a:ext cx="1518920" cy="83121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工作任务测验法</a:t>
            </a:r>
            <a:endParaRPr lang="zh-CN" alt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7140575" y="2088198"/>
            <a:ext cx="977265" cy="76962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05</a:t>
            </a:r>
            <a:endParaRPr lang="en-US" altLang="zh-CN" sz="4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H="1">
            <a:off x="7651750" y="2917825"/>
            <a:ext cx="0" cy="930275"/>
          </a:xfrm>
          <a:prstGeom prst="line">
            <a:avLst/>
          </a:prstGeom>
          <a:ln w="12700">
            <a:solidFill>
              <a:srgbClr val="5F7C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"/>
          <p:cNvSpPr txBox="1"/>
          <p:nvPr/>
        </p:nvSpPr>
        <p:spPr>
          <a:xfrm>
            <a:off x="8456930" y="4852670"/>
            <a:ext cx="1518920" cy="46164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专家指导法</a:t>
            </a:r>
            <a:endParaRPr lang="zh-CN" alt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8727440" y="3085148"/>
            <a:ext cx="977265" cy="76962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06</a:t>
            </a:r>
            <a:endParaRPr lang="en-US" altLang="zh-CN" sz="4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cxnSp>
        <p:nvCxnSpPr>
          <p:cNvPr id="18" name="直接连接符 17"/>
          <p:cNvCxnSpPr/>
          <p:nvPr/>
        </p:nvCxnSpPr>
        <p:spPr>
          <a:xfrm flipH="1">
            <a:off x="9216390" y="3914775"/>
            <a:ext cx="0" cy="930275"/>
          </a:xfrm>
          <a:prstGeom prst="line">
            <a:avLst/>
          </a:prstGeom>
          <a:ln w="12700">
            <a:solidFill>
              <a:srgbClr val="5F7C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12"/>
          <p:cNvSpPr txBox="1"/>
          <p:nvPr/>
        </p:nvSpPr>
        <p:spPr>
          <a:xfrm>
            <a:off x="10015855" y="3855720"/>
            <a:ext cx="1518920" cy="46164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测验法</a:t>
            </a:r>
            <a:endParaRPr lang="zh-CN" alt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0286365" y="2088198"/>
            <a:ext cx="977265" cy="76962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07</a:t>
            </a:r>
            <a:endParaRPr lang="en-US" altLang="zh-CN" sz="4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cxnSp>
        <p:nvCxnSpPr>
          <p:cNvPr id="15" name="直接连接符 14"/>
          <p:cNvCxnSpPr/>
          <p:nvPr/>
        </p:nvCxnSpPr>
        <p:spPr>
          <a:xfrm flipH="1">
            <a:off x="10775315" y="2917825"/>
            <a:ext cx="0" cy="930275"/>
          </a:xfrm>
          <a:prstGeom prst="line">
            <a:avLst/>
          </a:prstGeom>
          <a:ln w="12700">
            <a:solidFill>
              <a:srgbClr val="5F7C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0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2" name="图片 1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17" name="矩形 16"/>
          <p:cNvSpPr/>
          <p:nvPr/>
        </p:nvSpPr>
        <p:spPr>
          <a:xfrm>
            <a:off x="1058422" y="1828323"/>
            <a:ext cx="10075155" cy="8102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ea"/>
                <a:sym typeface="+mn-lt"/>
              </a:rPr>
              <a:t>培训管理者为了了解培训对象在哪方面需要培训，就其知识技能、知识、一些工作态度等方面需求进行面谈的方法，可以是正式的或非正式的。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6" name="PA_矩形 29"/>
          <p:cNvSpPr/>
          <p:nvPr>
            <p:custDataLst>
              <p:tags r:id="rId9"/>
            </p:custDataLst>
          </p:nvPr>
        </p:nvSpPr>
        <p:spPr>
          <a:xfrm>
            <a:off x="3936922" y="835791"/>
            <a:ext cx="4318157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需求分析方法</a:t>
            </a:r>
            <a:r>
              <a:rPr lang="en-US" altLang="zh-CN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访谈法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412365" y="3532505"/>
            <a:ext cx="1501140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特 点</a:t>
            </a:r>
            <a:endParaRPr lang="zh-CN" altLang="en-US" sz="2000" b="1">
              <a:solidFill>
                <a:srgbClr val="FFFFFF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2" name="矩形: 剪去单角 21"/>
          <p:cNvSpPr/>
          <p:nvPr>
            <p:custDataLst>
              <p:tags r:id="rId10"/>
            </p:custDataLst>
          </p:nvPr>
        </p:nvSpPr>
        <p:spPr>
          <a:xfrm>
            <a:off x="2102485" y="3310255"/>
            <a:ext cx="3599180" cy="2632710"/>
          </a:xfrm>
          <a:prstGeom prst="snip1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252A6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2412365" y="4020185"/>
            <a:ext cx="3211830" cy="16300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25000"/>
              </a:lnSpc>
              <a:buClr>
                <a:schemeClr val="bg1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有效了解员工需求</a:t>
            </a:r>
            <a:endParaRPr lang="zh-CN" altLang="en-US" sz="1600">
              <a:solidFill>
                <a:srgbClr val="FFFFFF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  <a:p>
            <a:pPr marL="285750" indent="-285750">
              <a:lnSpc>
                <a:spcPct val="125000"/>
              </a:lnSpc>
              <a:buClr>
                <a:schemeClr val="bg1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容易建立信任关系</a:t>
            </a:r>
            <a:endParaRPr lang="zh-CN" altLang="en-US" sz="1600">
              <a:solidFill>
                <a:srgbClr val="FFFFFF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  <a:p>
            <a:pPr marL="285750" indent="-285750">
              <a:lnSpc>
                <a:spcPct val="125000"/>
              </a:lnSpc>
              <a:buClr>
                <a:schemeClr val="bg1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充分沟通</a:t>
            </a:r>
            <a:endParaRPr lang="zh-CN" altLang="en-US" sz="1600">
              <a:solidFill>
                <a:srgbClr val="FFFFFF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  <a:p>
            <a:pPr marL="285750" indent="-285750">
              <a:lnSpc>
                <a:spcPct val="125000"/>
              </a:lnSpc>
              <a:buClr>
                <a:schemeClr val="bg1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时间长，不适合大规模人群</a:t>
            </a:r>
            <a:endParaRPr lang="zh-CN" altLang="en-US" sz="1600">
              <a:solidFill>
                <a:srgbClr val="FFFFFF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  <a:p>
            <a:pPr marL="285750" indent="-285750">
              <a:lnSpc>
                <a:spcPct val="125000"/>
              </a:lnSpc>
              <a:buClr>
                <a:schemeClr val="bg1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可能影响员工工作</a:t>
            </a:r>
            <a:endParaRPr lang="zh-CN" altLang="en-US" sz="1600">
              <a:solidFill>
                <a:srgbClr val="FFFFFF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11" name="Freeform 5"/>
          <p:cNvSpPr/>
          <p:nvPr>
            <p:custDataLst>
              <p:tags r:id="rId11"/>
            </p:custDataLst>
          </p:nvPr>
        </p:nvSpPr>
        <p:spPr bwMode="auto">
          <a:xfrm rot="16200000">
            <a:off x="5073650" y="3070860"/>
            <a:ext cx="906780" cy="815975"/>
          </a:xfrm>
          <a:custGeom>
            <a:gdLst>
              <a:gd name="T0" fmla="*/ 407 w 1375"/>
              <a:gd name="T1" fmla="*/ 1218 h 1218"/>
              <a:gd name="T2" fmla="*/ 299 w 1375"/>
              <a:gd name="T3" fmla="*/ 1156 h 1218"/>
              <a:gd name="T4" fmla="*/ 19 w 1375"/>
              <a:gd name="T5" fmla="*/ 671 h 1218"/>
              <a:gd name="T6" fmla="*/ 19 w 1375"/>
              <a:gd name="T7" fmla="*/ 547 h 1218"/>
              <a:gd name="T8" fmla="*/ 299 w 1375"/>
              <a:gd name="T9" fmla="*/ 62 h 1218"/>
              <a:gd name="T10" fmla="*/ 407 w 1375"/>
              <a:gd name="T11" fmla="*/ 0 h 1218"/>
              <a:gd name="T12" fmla="*/ 967 w 1375"/>
              <a:gd name="T13" fmla="*/ 0 h 1218"/>
              <a:gd name="T14" fmla="*/ 1075 w 1375"/>
              <a:gd name="T15" fmla="*/ 62 h 1218"/>
              <a:gd name="T16" fmla="*/ 1355 w 1375"/>
              <a:gd name="T17" fmla="*/ 547 h 1218"/>
              <a:gd name="T18" fmla="*/ 1355 w 1375"/>
              <a:gd name="T19" fmla="*/ 671 h 1218"/>
              <a:gd name="T20" fmla="*/ 1075 w 1375"/>
              <a:gd name="T21" fmla="*/ 1156 h 1218"/>
              <a:gd name="T22" fmla="*/ 967 w 1375"/>
              <a:gd name="T23" fmla="*/ 1218 h 1218"/>
              <a:gd name="T24" fmla="*/ 407 w 1375"/>
              <a:gd name="T25" fmla="*/ 1218 h 12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375" h="1218">
                <a:moveTo>
                  <a:pt x="407" y="1218"/>
                </a:moveTo>
                <a:cubicBezTo>
                  <a:pt x="368" y="1218"/>
                  <a:pt x="319" y="1190"/>
                  <a:pt x="299" y="1156"/>
                </a:cubicBezTo>
                <a:cubicBezTo>
                  <a:pt x="19" y="671"/>
                  <a:pt x="19" y="671"/>
                  <a:pt x="19" y="671"/>
                </a:cubicBezTo>
                <a:cubicBezTo>
                  <a:pt x="0" y="637"/>
                  <a:pt x="0" y="581"/>
                  <a:pt x="19" y="547"/>
                </a:cubicBezTo>
                <a:cubicBezTo>
                  <a:pt x="299" y="62"/>
                  <a:pt x="299" y="62"/>
                  <a:pt x="299" y="62"/>
                </a:cubicBezTo>
                <a:cubicBezTo>
                  <a:pt x="319" y="28"/>
                  <a:pt x="368" y="0"/>
                  <a:pt x="407" y="0"/>
                </a:cubicBezTo>
                <a:cubicBezTo>
                  <a:pt x="967" y="0"/>
                  <a:pt x="967" y="0"/>
                  <a:pt x="967" y="0"/>
                </a:cubicBezTo>
                <a:cubicBezTo>
                  <a:pt x="1007" y="0"/>
                  <a:pt x="1055" y="28"/>
                  <a:pt x="1075" y="62"/>
                </a:cubicBezTo>
                <a:cubicBezTo>
                  <a:pt x="1355" y="547"/>
                  <a:pt x="1355" y="547"/>
                  <a:pt x="1355" y="547"/>
                </a:cubicBezTo>
                <a:cubicBezTo>
                  <a:pt x="1375" y="581"/>
                  <a:pt x="1375" y="637"/>
                  <a:pt x="1355" y="671"/>
                </a:cubicBezTo>
                <a:cubicBezTo>
                  <a:pt x="1075" y="1156"/>
                  <a:pt x="1075" y="1156"/>
                  <a:pt x="1075" y="1156"/>
                </a:cubicBezTo>
                <a:cubicBezTo>
                  <a:pt x="1055" y="1190"/>
                  <a:pt x="1007" y="1218"/>
                  <a:pt x="967" y="1218"/>
                </a:cubicBezTo>
                <a:lnTo>
                  <a:pt x="407" y="1218"/>
                </a:lnTo>
                <a:close/>
              </a:path>
            </a:pathLst>
          </a:custGeom>
          <a:solidFill>
            <a:schemeClr val="accent1"/>
          </a:solidFill>
          <a:ln w="25400"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400">
              <a:solidFill>
                <a:srgbClr val="252A6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Google Shape;1411;p41"/>
          <p:cNvSpPr/>
          <p:nvPr>
            <p:custDataLst>
              <p:tags r:id="rId12"/>
            </p:custDataLst>
          </p:nvPr>
        </p:nvSpPr>
        <p:spPr>
          <a:xfrm>
            <a:off x="5608955" y="3301365"/>
            <a:ext cx="83185" cy="100330"/>
          </a:xfrm>
          <a:custGeom>
            <a:rect l="l" t="t" r="r" b="b"/>
            <a:pathLst>
              <a:path w="2112" h="2553" extrusionOk="0">
                <a:moveTo>
                  <a:pt x="1072" y="0"/>
                </a:moveTo>
                <a:cubicBezTo>
                  <a:pt x="473" y="0"/>
                  <a:pt x="64" y="473"/>
                  <a:pt x="64" y="1009"/>
                </a:cubicBezTo>
                <a:cubicBezTo>
                  <a:pt x="1" y="1229"/>
                  <a:pt x="158" y="1324"/>
                  <a:pt x="379" y="1324"/>
                </a:cubicBezTo>
                <a:cubicBezTo>
                  <a:pt x="568" y="1324"/>
                  <a:pt x="725" y="1166"/>
                  <a:pt x="725" y="977"/>
                </a:cubicBezTo>
                <a:cubicBezTo>
                  <a:pt x="725" y="788"/>
                  <a:pt x="883" y="631"/>
                  <a:pt x="1072" y="631"/>
                </a:cubicBezTo>
                <a:cubicBezTo>
                  <a:pt x="1261" y="631"/>
                  <a:pt x="1418" y="788"/>
                  <a:pt x="1418" y="977"/>
                </a:cubicBezTo>
                <a:cubicBezTo>
                  <a:pt x="1418" y="1103"/>
                  <a:pt x="1355" y="1198"/>
                  <a:pt x="1229" y="1292"/>
                </a:cubicBezTo>
                <a:cubicBezTo>
                  <a:pt x="914" y="1450"/>
                  <a:pt x="725" y="1796"/>
                  <a:pt x="725" y="2206"/>
                </a:cubicBezTo>
                <a:cubicBezTo>
                  <a:pt x="725" y="2395"/>
                  <a:pt x="883" y="2552"/>
                  <a:pt x="1072" y="2552"/>
                </a:cubicBezTo>
                <a:cubicBezTo>
                  <a:pt x="1261" y="2552"/>
                  <a:pt x="1418" y="2395"/>
                  <a:pt x="1418" y="2206"/>
                </a:cubicBezTo>
                <a:cubicBezTo>
                  <a:pt x="1418" y="2080"/>
                  <a:pt x="1481" y="1954"/>
                  <a:pt x="1544" y="1922"/>
                </a:cubicBezTo>
                <a:cubicBezTo>
                  <a:pt x="1891" y="1733"/>
                  <a:pt x="2111" y="1355"/>
                  <a:pt x="2111" y="1009"/>
                </a:cubicBezTo>
                <a:cubicBezTo>
                  <a:pt x="2111" y="410"/>
                  <a:pt x="1639" y="0"/>
                  <a:pt x="1072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865" kern="0">
              <a:solidFill>
                <a:srgbClr val="252A60"/>
              </a:solidFill>
              <a:latin typeface="微软雅黑" panose="020b0503020204020204" charset="-122"/>
              <a:ea typeface="微软雅黑"/>
              <a:cs typeface="Arial"/>
              <a:sym typeface="Arial"/>
            </a:endParaRPr>
          </a:p>
        </p:txBody>
      </p:sp>
      <p:sp>
        <p:nvSpPr>
          <p:cNvPr id="15" name="Google Shape;1412;p41"/>
          <p:cNvSpPr/>
          <p:nvPr>
            <p:custDataLst>
              <p:tags r:id="rId13"/>
            </p:custDataLst>
          </p:nvPr>
        </p:nvSpPr>
        <p:spPr>
          <a:xfrm>
            <a:off x="5304155" y="3409315"/>
            <a:ext cx="251460" cy="300990"/>
          </a:xfrm>
          <a:custGeom>
            <a:rect l="l" t="t" r="r" b="b"/>
            <a:pathLst>
              <a:path w="6396" h="7657" extrusionOk="0">
                <a:moveTo>
                  <a:pt x="3245" y="693"/>
                </a:moveTo>
                <a:cubicBezTo>
                  <a:pt x="3812" y="693"/>
                  <a:pt x="4285" y="1166"/>
                  <a:pt x="4285" y="1702"/>
                </a:cubicBezTo>
                <a:cubicBezTo>
                  <a:pt x="4285" y="2269"/>
                  <a:pt x="3812" y="2710"/>
                  <a:pt x="3245" y="2710"/>
                </a:cubicBezTo>
                <a:cubicBezTo>
                  <a:pt x="2647" y="2710"/>
                  <a:pt x="2174" y="2269"/>
                  <a:pt x="2174" y="1702"/>
                </a:cubicBezTo>
                <a:cubicBezTo>
                  <a:pt x="2174" y="1166"/>
                  <a:pt x="2678" y="693"/>
                  <a:pt x="3245" y="693"/>
                </a:cubicBezTo>
                <a:close/>
                <a:moveTo>
                  <a:pt x="3245" y="3434"/>
                </a:moveTo>
                <a:cubicBezTo>
                  <a:pt x="4569" y="3434"/>
                  <a:pt x="5671" y="4537"/>
                  <a:pt x="5671" y="5892"/>
                </a:cubicBezTo>
                <a:lnTo>
                  <a:pt x="5671" y="6994"/>
                </a:lnTo>
                <a:lnTo>
                  <a:pt x="788" y="6994"/>
                </a:lnTo>
                <a:lnTo>
                  <a:pt x="788" y="5892"/>
                </a:lnTo>
                <a:cubicBezTo>
                  <a:pt x="788" y="4537"/>
                  <a:pt x="1891" y="3434"/>
                  <a:pt x="3245" y="3434"/>
                </a:cubicBezTo>
                <a:close/>
                <a:moveTo>
                  <a:pt x="3182" y="0"/>
                </a:moveTo>
                <a:cubicBezTo>
                  <a:pt x="2237" y="0"/>
                  <a:pt x="1418" y="788"/>
                  <a:pt x="1418" y="1733"/>
                </a:cubicBezTo>
                <a:cubicBezTo>
                  <a:pt x="1418" y="2206"/>
                  <a:pt x="1607" y="2678"/>
                  <a:pt x="1985" y="2993"/>
                </a:cubicBezTo>
                <a:cubicBezTo>
                  <a:pt x="819" y="3466"/>
                  <a:pt x="0" y="4569"/>
                  <a:pt x="0" y="5892"/>
                </a:cubicBezTo>
                <a:lnTo>
                  <a:pt x="0" y="7309"/>
                </a:lnTo>
                <a:cubicBezTo>
                  <a:pt x="126" y="7499"/>
                  <a:pt x="284" y="7656"/>
                  <a:pt x="441" y="7656"/>
                </a:cubicBezTo>
                <a:lnTo>
                  <a:pt x="6018" y="7656"/>
                </a:lnTo>
                <a:cubicBezTo>
                  <a:pt x="6238" y="7656"/>
                  <a:pt x="6396" y="7499"/>
                  <a:pt x="6396" y="7309"/>
                </a:cubicBezTo>
                <a:lnTo>
                  <a:pt x="6396" y="5892"/>
                </a:lnTo>
                <a:cubicBezTo>
                  <a:pt x="6396" y="4569"/>
                  <a:pt x="5545" y="3466"/>
                  <a:pt x="4411" y="2993"/>
                </a:cubicBezTo>
                <a:cubicBezTo>
                  <a:pt x="4758" y="2647"/>
                  <a:pt x="4978" y="2206"/>
                  <a:pt x="4978" y="1733"/>
                </a:cubicBezTo>
                <a:cubicBezTo>
                  <a:pt x="4978" y="788"/>
                  <a:pt x="4190" y="0"/>
                  <a:pt x="3182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865" kern="0">
              <a:solidFill>
                <a:srgbClr val="252A60"/>
              </a:solidFill>
              <a:latin typeface="微软雅黑" panose="020b0503020204020204" charset="-122"/>
              <a:ea typeface="微软雅黑"/>
              <a:cs typeface="Arial"/>
              <a:sym typeface="Arial"/>
            </a:endParaRPr>
          </a:p>
        </p:txBody>
      </p:sp>
      <p:sp>
        <p:nvSpPr>
          <p:cNvPr id="16" name="Google Shape;1413;p41"/>
          <p:cNvSpPr/>
          <p:nvPr>
            <p:custDataLst>
              <p:tags r:id="rId14"/>
            </p:custDataLst>
          </p:nvPr>
        </p:nvSpPr>
        <p:spPr>
          <a:xfrm>
            <a:off x="5527040" y="3246755"/>
            <a:ext cx="248285" cy="245110"/>
          </a:xfrm>
          <a:custGeom>
            <a:rect l="l" t="t" r="r" b="b"/>
            <a:pathLst>
              <a:path w="6302" h="6239" extrusionOk="0">
                <a:moveTo>
                  <a:pt x="3151" y="662"/>
                </a:moveTo>
                <a:cubicBezTo>
                  <a:pt x="4505" y="662"/>
                  <a:pt x="5608" y="1765"/>
                  <a:pt x="5608" y="3119"/>
                </a:cubicBezTo>
                <a:cubicBezTo>
                  <a:pt x="5608" y="4442"/>
                  <a:pt x="4505" y="5545"/>
                  <a:pt x="3151" y="5545"/>
                </a:cubicBezTo>
                <a:cubicBezTo>
                  <a:pt x="2710" y="5545"/>
                  <a:pt x="2332" y="5451"/>
                  <a:pt x="1954" y="5230"/>
                </a:cubicBezTo>
                <a:cubicBezTo>
                  <a:pt x="1890" y="5199"/>
                  <a:pt x="1796" y="5199"/>
                  <a:pt x="1733" y="5199"/>
                </a:cubicBezTo>
                <a:lnTo>
                  <a:pt x="945" y="5388"/>
                </a:lnTo>
                <a:lnTo>
                  <a:pt x="1166" y="4694"/>
                </a:lnTo>
                <a:cubicBezTo>
                  <a:pt x="1229" y="4568"/>
                  <a:pt x="1166" y="4505"/>
                  <a:pt x="1134" y="4411"/>
                </a:cubicBezTo>
                <a:cubicBezTo>
                  <a:pt x="914" y="4033"/>
                  <a:pt x="756" y="3592"/>
                  <a:pt x="756" y="3119"/>
                </a:cubicBezTo>
                <a:cubicBezTo>
                  <a:pt x="725" y="1733"/>
                  <a:pt x="1827" y="662"/>
                  <a:pt x="3151" y="662"/>
                </a:cubicBezTo>
                <a:close/>
                <a:moveTo>
                  <a:pt x="3182" y="0"/>
                </a:moveTo>
                <a:cubicBezTo>
                  <a:pt x="1449" y="0"/>
                  <a:pt x="95" y="1418"/>
                  <a:pt x="95" y="3119"/>
                </a:cubicBezTo>
                <a:cubicBezTo>
                  <a:pt x="95" y="3655"/>
                  <a:pt x="189" y="4190"/>
                  <a:pt x="473" y="4663"/>
                </a:cubicBezTo>
                <a:lnTo>
                  <a:pt x="32" y="5766"/>
                </a:lnTo>
                <a:cubicBezTo>
                  <a:pt x="0" y="5860"/>
                  <a:pt x="32" y="5986"/>
                  <a:pt x="126" y="6112"/>
                </a:cubicBezTo>
                <a:cubicBezTo>
                  <a:pt x="189" y="6175"/>
                  <a:pt x="315" y="6238"/>
                  <a:pt x="473" y="6238"/>
                </a:cubicBezTo>
                <a:lnTo>
                  <a:pt x="1764" y="5923"/>
                </a:lnTo>
                <a:cubicBezTo>
                  <a:pt x="2206" y="6144"/>
                  <a:pt x="2678" y="6238"/>
                  <a:pt x="3182" y="6238"/>
                </a:cubicBezTo>
                <a:cubicBezTo>
                  <a:pt x="4915" y="6238"/>
                  <a:pt x="6301" y="4820"/>
                  <a:pt x="6301" y="3119"/>
                </a:cubicBezTo>
                <a:cubicBezTo>
                  <a:pt x="6301" y="1386"/>
                  <a:pt x="4883" y="0"/>
                  <a:pt x="3182" y="0"/>
                </a:cubicBezTo>
                <a:close/>
              </a:path>
            </a:pathLst>
          </a:custGeom>
          <a:solidFill>
            <a:schemeClr val="lt1">
              <a:lumMod val="95000"/>
            </a:scheme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865" kern="0">
              <a:solidFill>
                <a:srgbClr val="252A60"/>
              </a:solidFill>
              <a:latin typeface="微软雅黑" panose="020b0503020204020204" charset="-122"/>
              <a:ea typeface="微软雅黑"/>
              <a:cs typeface="Arial"/>
              <a:sym typeface="Arial"/>
            </a:endParaRPr>
          </a:p>
        </p:txBody>
      </p:sp>
      <p:sp>
        <p:nvSpPr>
          <p:cNvPr id="31" name="矩形: 剪去单角 30"/>
          <p:cNvSpPr/>
          <p:nvPr>
            <p:custDataLst>
              <p:tags r:id="rId15"/>
            </p:custDataLst>
          </p:nvPr>
        </p:nvSpPr>
        <p:spPr>
          <a:xfrm>
            <a:off x="6494780" y="3310255"/>
            <a:ext cx="3599180" cy="2632710"/>
          </a:xfrm>
          <a:prstGeom prst="snip1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ysClr val="windowText" lastClr="00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0" name="文本框 29"/>
          <p:cNvSpPr txBox="1"/>
          <p:nvPr>
            <p:custDataLst>
              <p:tags r:id="rId16"/>
            </p:custDataLst>
          </p:nvPr>
        </p:nvSpPr>
        <p:spPr>
          <a:xfrm>
            <a:off x="6801485" y="4625340"/>
            <a:ext cx="2986405" cy="70675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25000"/>
              </a:lnSpc>
              <a:buClr>
                <a:schemeClr val="bg1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什么情况下需要访谈？</a:t>
            </a:r>
            <a:endParaRPr lang="zh-CN" altLang="en-US" sz="1600">
              <a:solidFill>
                <a:srgbClr val="FFFFFF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  <a:p>
            <a:pPr marL="285750" indent="-285750">
              <a:lnSpc>
                <a:spcPct val="125000"/>
              </a:lnSpc>
              <a:buClr>
                <a:schemeClr val="bg1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访谈对象一般有什么特点？</a:t>
            </a:r>
            <a:endParaRPr lang="zh-CN" altLang="en-US" sz="1600">
              <a:solidFill>
                <a:srgbClr val="FFFFFF"/>
              </a:solidFill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7045960" y="3963035"/>
            <a:ext cx="150114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思 考</a:t>
            </a:r>
            <a:endParaRPr lang="zh-CN" altLang="en-US" sz="3200" b="1">
              <a:solidFill>
                <a:srgbClr val="FFFFFF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6" name="Freeform 5"/>
          <p:cNvSpPr/>
          <p:nvPr>
            <p:custDataLst>
              <p:tags r:id="rId17"/>
            </p:custDataLst>
          </p:nvPr>
        </p:nvSpPr>
        <p:spPr bwMode="auto">
          <a:xfrm rot="16200000">
            <a:off x="9454515" y="3070860"/>
            <a:ext cx="906780" cy="815975"/>
          </a:xfrm>
          <a:custGeom>
            <a:gdLst>
              <a:gd name="T0" fmla="*/ 407 w 1375"/>
              <a:gd name="T1" fmla="*/ 1218 h 1218"/>
              <a:gd name="T2" fmla="*/ 299 w 1375"/>
              <a:gd name="T3" fmla="*/ 1156 h 1218"/>
              <a:gd name="T4" fmla="*/ 19 w 1375"/>
              <a:gd name="T5" fmla="*/ 671 h 1218"/>
              <a:gd name="T6" fmla="*/ 19 w 1375"/>
              <a:gd name="T7" fmla="*/ 547 h 1218"/>
              <a:gd name="T8" fmla="*/ 299 w 1375"/>
              <a:gd name="T9" fmla="*/ 62 h 1218"/>
              <a:gd name="T10" fmla="*/ 407 w 1375"/>
              <a:gd name="T11" fmla="*/ 0 h 1218"/>
              <a:gd name="T12" fmla="*/ 967 w 1375"/>
              <a:gd name="T13" fmla="*/ 0 h 1218"/>
              <a:gd name="T14" fmla="*/ 1075 w 1375"/>
              <a:gd name="T15" fmla="*/ 62 h 1218"/>
              <a:gd name="T16" fmla="*/ 1355 w 1375"/>
              <a:gd name="T17" fmla="*/ 547 h 1218"/>
              <a:gd name="T18" fmla="*/ 1355 w 1375"/>
              <a:gd name="T19" fmla="*/ 671 h 1218"/>
              <a:gd name="T20" fmla="*/ 1075 w 1375"/>
              <a:gd name="T21" fmla="*/ 1156 h 1218"/>
              <a:gd name="T22" fmla="*/ 967 w 1375"/>
              <a:gd name="T23" fmla="*/ 1218 h 1218"/>
              <a:gd name="T24" fmla="*/ 407 w 1375"/>
              <a:gd name="T25" fmla="*/ 1218 h 12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375" h="1218">
                <a:moveTo>
                  <a:pt x="407" y="1218"/>
                </a:moveTo>
                <a:cubicBezTo>
                  <a:pt x="368" y="1218"/>
                  <a:pt x="319" y="1190"/>
                  <a:pt x="299" y="1156"/>
                </a:cubicBezTo>
                <a:cubicBezTo>
                  <a:pt x="19" y="671"/>
                  <a:pt x="19" y="671"/>
                  <a:pt x="19" y="671"/>
                </a:cubicBezTo>
                <a:cubicBezTo>
                  <a:pt x="0" y="637"/>
                  <a:pt x="0" y="581"/>
                  <a:pt x="19" y="547"/>
                </a:cubicBezTo>
                <a:cubicBezTo>
                  <a:pt x="299" y="62"/>
                  <a:pt x="299" y="62"/>
                  <a:pt x="299" y="62"/>
                </a:cubicBezTo>
                <a:cubicBezTo>
                  <a:pt x="319" y="28"/>
                  <a:pt x="368" y="0"/>
                  <a:pt x="407" y="0"/>
                </a:cubicBezTo>
                <a:cubicBezTo>
                  <a:pt x="967" y="0"/>
                  <a:pt x="967" y="0"/>
                  <a:pt x="967" y="0"/>
                </a:cubicBezTo>
                <a:cubicBezTo>
                  <a:pt x="1007" y="0"/>
                  <a:pt x="1055" y="28"/>
                  <a:pt x="1075" y="62"/>
                </a:cubicBezTo>
                <a:cubicBezTo>
                  <a:pt x="1355" y="547"/>
                  <a:pt x="1355" y="547"/>
                  <a:pt x="1355" y="547"/>
                </a:cubicBezTo>
                <a:cubicBezTo>
                  <a:pt x="1375" y="581"/>
                  <a:pt x="1375" y="637"/>
                  <a:pt x="1355" y="671"/>
                </a:cubicBezTo>
                <a:cubicBezTo>
                  <a:pt x="1075" y="1156"/>
                  <a:pt x="1075" y="1156"/>
                  <a:pt x="1075" y="1156"/>
                </a:cubicBezTo>
                <a:cubicBezTo>
                  <a:pt x="1055" y="1190"/>
                  <a:pt x="1007" y="1218"/>
                  <a:pt x="967" y="1218"/>
                </a:cubicBezTo>
                <a:lnTo>
                  <a:pt x="407" y="1218"/>
                </a:lnTo>
                <a:close/>
              </a:path>
            </a:pathLst>
          </a:custGeom>
          <a:solidFill>
            <a:schemeClr val="accent3"/>
          </a:solidFill>
          <a:ln w="25400"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400">
              <a:solidFill>
                <a:srgbClr val="252A6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8" name="Google Shape;1424;p41"/>
          <p:cNvSpPr/>
          <p:nvPr>
            <p:custDataLst>
              <p:tags r:id="rId18"/>
            </p:custDataLst>
          </p:nvPr>
        </p:nvSpPr>
        <p:spPr>
          <a:xfrm>
            <a:off x="9777095" y="3279775"/>
            <a:ext cx="252730" cy="245745"/>
          </a:xfrm>
          <a:custGeom>
            <a:rect l="l" t="t" r="r" b="b"/>
            <a:pathLst>
              <a:path w="6428" h="6239" extrusionOk="0">
                <a:moveTo>
                  <a:pt x="3371" y="2048"/>
                </a:moveTo>
                <a:cubicBezTo>
                  <a:pt x="3749" y="2048"/>
                  <a:pt x="4064" y="2363"/>
                  <a:pt x="4064" y="2773"/>
                </a:cubicBezTo>
                <a:cubicBezTo>
                  <a:pt x="4064" y="3151"/>
                  <a:pt x="3749" y="3466"/>
                  <a:pt x="3371" y="3466"/>
                </a:cubicBezTo>
                <a:cubicBezTo>
                  <a:pt x="2961" y="3466"/>
                  <a:pt x="2646" y="3151"/>
                  <a:pt x="2646" y="2773"/>
                </a:cubicBezTo>
                <a:cubicBezTo>
                  <a:pt x="2646" y="2363"/>
                  <a:pt x="2961" y="2048"/>
                  <a:pt x="3371" y="2048"/>
                </a:cubicBezTo>
                <a:close/>
                <a:moveTo>
                  <a:pt x="3308" y="662"/>
                </a:moveTo>
                <a:cubicBezTo>
                  <a:pt x="4663" y="662"/>
                  <a:pt x="5734" y="1764"/>
                  <a:pt x="5734" y="3119"/>
                </a:cubicBezTo>
                <a:cubicBezTo>
                  <a:pt x="5734" y="3655"/>
                  <a:pt x="5513" y="4159"/>
                  <a:pt x="5167" y="4663"/>
                </a:cubicBezTo>
                <a:cubicBezTo>
                  <a:pt x="4978" y="4253"/>
                  <a:pt x="4694" y="3938"/>
                  <a:pt x="4316" y="3686"/>
                </a:cubicBezTo>
                <a:cubicBezTo>
                  <a:pt x="4537" y="3466"/>
                  <a:pt x="4694" y="3119"/>
                  <a:pt x="4694" y="2741"/>
                </a:cubicBezTo>
                <a:cubicBezTo>
                  <a:pt x="4694" y="2016"/>
                  <a:pt x="4064" y="1386"/>
                  <a:pt x="3308" y="1386"/>
                </a:cubicBezTo>
                <a:cubicBezTo>
                  <a:pt x="2583" y="1386"/>
                  <a:pt x="1953" y="2016"/>
                  <a:pt x="1953" y="2741"/>
                </a:cubicBezTo>
                <a:cubicBezTo>
                  <a:pt x="1953" y="3119"/>
                  <a:pt x="2111" y="3466"/>
                  <a:pt x="2331" y="3686"/>
                </a:cubicBezTo>
                <a:cubicBezTo>
                  <a:pt x="1953" y="3907"/>
                  <a:pt x="1670" y="4253"/>
                  <a:pt x="1481" y="4663"/>
                </a:cubicBezTo>
                <a:cubicBezTo>
                  <a:pt x="1008" y="4096"/>
                  <a:pt x="851" y="3434"/>
                  <a:pt x="914" y="2773"/>
                </a:cubicBezTo>
                <a:cubicBezTo>
                  <a:pt x="1071" y="1670"/>
                  <a:pt x="2048" y="662"/>
                  <a:pt x="3308" y="662"/>
                </a:cubicBezTo>
                <a:close/>
                <a:moveTo>
                  <a:pt x="3308" y="4190"/>
                </a:moveTo>
                <a:cubicBezTo>
                  <a:pt x="3938" y="4190"/>
                  <a:pt x="4442" y="4600"/>
                  <a:pt x="4663" y="5167"/>
                </a:cubicBezTo>
                <a:cubicBezTo>
                  <a:pt x="4253" y="5387"/>
                  <a:pt x="3844" y="5545"/>
                  <a:pt x="3308" y="5545"/>
                </a:cubicBezTo>
                <a:cubicBezTo>
                  <a:pt x="2835" y="5545"/>
                  <a:pt x="2363" y="5387"/>
                  <a:pt x="1985" y="5167"/>
                </a:cubicBezTo>
                <a:cubicBezTo>
                  <a:pt x="2142" y="4568"/>
                  <a:pt x="2678" y="4190"/>
                  <a:pt x="3308" y="4190"/>
                </a:cubicBezTo>
                <a:close/>
                <a:moveTo>
                  <a:pt x="3308" y="0"/>
                </a:moveTo>
                <a:cubicBezTo>
                  <a:pt x="1701" y="0"/>
                  <a:pt x="410" y="1229"/>
                  <a:pt x="252" y="2678"/>
                </a:cubicBezTo>
                <a:cubicBezTo>
                  <a:pt x="0" y="4600"/>
                  <a:pt x="1481" y="6238"/>
                  <a:pt x="3308" y="6238"/>
                </a:cubicBezTo>
                <a:cubicBezTo>
                  <a:pt x="5041" y="6238"/>
                  <a:pt x="6427" y="4820"/>
                  <a:pt x="6427" y="3119"/>
                </a:cubicBezTo>
                <a:cubicBezTo>
                  <a:pt x="6427" y="1386"/>
                  <a:pt x="5009" y="0"/>
                  <a:pt x="3308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865" kern="0">
              <a:solidFill>
                <a:srgbClr val="252A60"/>
              </a:solidFill>
              <a:latin typeface="微软雅黑" panose="020b0503020204020204" charset="-122"/>
              <a:ea typeface="微软雅黑"/>
              <a:cs typeface="Arial"/>
              <a:sym typeface="Arial"/>
            </a:endParaRPr>
          </a:p>
        </p:txBody>
      </p:sp>
      <p:sp>
        <p:nvSpPr>
          <p:cNvPr id="29" name="Google Shape;1425;p41"/>
          <p:cNvSpPr/>
          <p:nvPr>
            <p:custDataLst>
              <p:tags r:id="rId19"/>
            </p:custDataLst>
          </p:nvPr>
        </p:nvSpPr>
        <p:spPr>
          <a:xfrm>
            <a:off x="9704070" y="3225165"/>
            <a:ext cx="407670" cy="467360"/>
          </a:xfrm>
          <a:custGeom>
            <a:rect l="l" t="t" r="r" b="b"/>
            <a:pathLst>
              <a:path w="10366" h="11879" extrusionOk="0">
                <a:moveTo>
                  <a:pt x="5167" y="694"/>
                </a:moveTo>
                <a:cubicBezTo>
                  <a:pt x="7309" y="694"/>
                  <a:pt x="9011" y="2427"/>
                  <a:pt x="9011" y="4506"/>
                </a:cubicBezTo>
                <a:cubicBezTo>
                  <a:pt x="9011" y="5640"/>
                  <a:pt x="8475" y="6711"/>
                  <a:pt x="7656" y="7405"/>
                </a:cubicBezTo>
                <a:lnTo>
                  <a:pt x="5167" y="9547"/>
                </a:lnTo>
                <a:lnTo>
                  <a:pt x="2710" y="7405"/>
                </a:lnTo>
                <a:cubicBezTo>
                  <a:pt x="1796" y="6585"/>
                  <a:pt x="1229" y="5420"/>
                  <a:pt x="1386" y="4034"/>
                </a:cubicBezTo>
                <a:cubicBezTo>
                  <a:pt x="1575" y="2206"/>
                  <a:pt x="3151" y="694"/>
                  <a:pt x="5167" y="694"/>
                </a:cubicBezTo>
                <a:close/>
                <a:moveTo>
                  <a:pt x="8475" y="8980"/>
                </a:moveTo>
                <a:lnTo>
                  <a:pt x="9546" y="11122"/>
                </a:lnTo>
                <a:lnTo>
                  <a:pt x="977" y="11122"/>
                </a:lnTo>
                <a:lnTo>
                  <a:pt x="2017" y="8980"/>
                </a:lnTo>
                <a:lnTo>
                  <a:pt x="3529" y="8980"/>
                </a:lnTo>
                <a:lnTo>
                  <a:pt x="4978" y="10240"/>
                </a:lnTo>
                <a:cubicBezTo>
                  <a:pt x="5073" y="10272"/>
                  <a:pt x="5136" y="10335"/>
                  <a:pt x="5230" y="10335"/>
                </a:cubicBezTo>
                <a:cubicBezTo>
                  <a:pt x="5293" y="10335"/>
                  <a:pt x="5388" y="10272"/>
                  <a:pt x="5451" y="10240"/>
                </a:cubicBezTo>
                <a:lnTo>
                  <a:pt x="6900" y="8980"/>
                </a:lnTo>
                <a:close/>
                <a:moveTo>
                  <a:pt x="5107" y="1"/>
                </a:moveTo>
                <a:cubicBezTo>
                  <a:pt x="2772" y="1"/>
                  <a:pt x="912" y="1815"/>
                  <a:pt x="662" y="3939"/>
                </a:cubicBezTo>
                <a:cubicBezTo>
                  <a:pt x="441" y="5483"/>
                  <a:pt x="1040" y="6932"/>
                  <a:pt x="2174" y="7940"/>
                </a:cubicBezTo>
                <a:lnTo>
                  <a:pt x="2615" y="8318"/>
                </a:lnTo>
                <a:lnTo>
                  <a:pt x="1638" y="8318"/>
                </a:lnTo>
                <a:cubicBezTo>
                  <a:pt x="1575" y="8318"/>
                  <a:pt x="1481" y="8413"/>
                  <a:pt x="1449" y="8507"/>
                </a:cubicBezTo>
                <a:lnTo>
                  <a:pt x="63" y="11343"/>
                </a:lnTo>
                <a:cubicBezTo>
                  <a:pt x="0" y="11469"/>
                  <a:pt x="0" y="11595"/>
                  <a:pt x="63" y="11721"/>
                </a:cubicBezTo>
                <a:cubicBezTo>
                  <a:pt x="126" y="11815"/>
                  <a:pt x="221" y="11878"/>
                  <a:pt x="347" y="11878"/>
                </a:cubicBezTo>
                <a:lnTo>
                  <a:pt x="10019" y="11878"/>
                </a:lnTo>
                <a:cubicBezTo>
                  <a:pt x="10145" y="11878"/>
                  <a:pt x="10271" y="11784"/>
                  <a:pt x="10302" y="11721"/>
                </a:cubicBezTo>
                <a:cubicBezTo>
                  <a:pt x="10365" y="11595"/>
                  <a:pt x="10365" y="11469"/>
                  <a:pt x="10302" y="11343"/>
                </a:cubicBezTo>
                <a:lnTo>
                  <a:pt x="8916" y="8507"/>
                </a:lnTo>
                <a:cubicBezTo>
                  <a:pt x="8885" y="8413"/>
                  <a:pt x="8727" y="8318"/>
                  <a:pt x="8601" y="8318"/>
                </a:cubicBezTo>
                <a:lnTo>
                  <a:pt x="7624" y="8318"/>
                </a:lnTo>
                <a:lnTo>
                  <a:pt x="8065" y="7940"/>
                </a:lnTo>
                <a:cubicBezTo>
                  <a:pt x="9042" y="7090"/>
                  <a:pt x="9641" y="5829"/>
                  <a:pt x="9641" y="4506"/>
                </a:cubicBezTo>
                <a:cubicBezTo>
                  <a:pt x="9641" y="2049"/>
                  <a:pt x="7656" y="1"/>
                  <a:pt x="5167" y="1"/>
                </a:cubicBezTo>
                <a:cubicBezTo>
                  <a:pt x="5147" y="1"/>
                  <a:pt x="5127" y="1"/>
                  <a:pt x="5107" y="1"/>
                </a:cubicBezTo>
                <a:close/>
              </a:path>
            </a:pathLst>
          </a:custGeom>
          <a:solidFill>
            <a:schemeClr val="lt1">
              <a:lumMod val="95000"/>
            </a:scheme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865" kern="0">
              <a:solidFill>
                <a:srgbClr val="252A60"/>
              </a:solidFill>
              <a:latin typeface="微软雅黑" panose="020b0503020204020204" charset="-122"/>
              <a:ea typeface="微软雅黑"/>
              <a:cs typeface="Arial"/>
              <a:sym typeface="Arial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611299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682332"/>
          </a:xfrm>
          <a:prstGeom prst="rect">
            <a:avLst/>
          </a:prstGeom>
        </p:spPr>
      </p:pic>
      <p:sp>
        <p:nvSpPr>
          <p:cNvPr id="2" name="PA_矩形 29"/>
          <p:cNvSpPr/>
          <p:nvPr>
            <p:custDataLst>
              <p:tags r:id="rId9"/>
            </p:custDataLst>
          </p:nvPr>
        </p:nvSpPr>
        <p:spPr>
          <a:xfrm>
            <a:off x="3590925" y="835660"/>
            <a:ext cx="5159375" cy="583565"/>
          </a:xfrm>
          <a:prstGeom prst="rect">
            <a:avLst/>
          </a:prstGeom>
          <a:ln>
            <a:noFill/>
          </a:ln>
          <a:effectLst>
            <a:outerShdw blurRad="127000" dist="63500" dir="2700000" algn="tl" rotWithShape="0">
              <a:prstClr val="black">
                <a:alpha val="1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需求分析方法</a:t>
            </a:r>
            <a:r>
              <a:rPr lang="en-US" altLang="zh-CN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问卷调查法</a:t>
            </a:r>
            <a:endParaRPr lang="zh-CN" altLang="en-US" sz="32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272540" y="5569585"/>
            <a:ext cx="1007745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特 点</a:t>
            </a:r>
            <a:endParaRPr lang="zh-CN" altLang="en-US" sz="20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9" name="iš1iḋé"/>
          <p:cNvSpPr/>
          <p:nvPr>
            <p:custDataLst>
              <p:tags r:id="rId10"/>
            </p:custDataLst>
          </p:nvPr>
        </p:nvSpPr>
        <p:spPr>
          <a:xfrm rot="20400000">
            <a:off x="2119630" y="4014470"/>
            <a:ext cx="9130030" cy="304800"/>
          </a:xfrm>
          <a:prstGeom prst="rightArrow">
            <a:avLst/>
          </a:prstGeom>
          <a:solidFill>
            <a:schemeClr val="accent2"/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40000"/>
              </a:lnSpc>
            </a:pPr>
            <a:endParaRPr lang="zh-CN" altLang="en-US" sz="2000" b="1">
              <a:solidFill>
                <a:srgbClr val="252A6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0" name="ïṡľîḋe"/>
          <p:cNvSpPr/>
          <p:nvPr>
            <p:custDataLst>
              <p:tags r:id="rId11"/>
            </p:custDataLst>
          </p:nvPr>
        </p:nvSpPr>
        <p:spPr>
          <a:xfrm>
            <a:off x="6637655" y="4119880"/>
            <a:ext cx="94615" cy="94615"/>
          </a:xfrm>
          <a:prstGeom prst="ellipse">
            <a:avLst/>
          </a:prstGeom>
          <a:solidFill>
            <a:schemeClr val="accent3"/>
          </a:solidFill>
          <a:ln w="12700" cap="rnd">
            <a:solidFill>
              <a:schemeClr val="lt1"/>
            </a:solidFill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40000"/>
              </a:lnSpc>
            </a:pPr>
            <a:endParaRPr lang="zh-CN" altLang="en-US" sz="2000" b="1">
              <a:solidFill>
                <a:srgbClr val="252A6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1" name="ïs1îḓé"/>
          <p:cNvSpPr/>
          <p:nvPr>
            <p:custDataLst>
              <p:tags r:id="rId12"/>
            </p:custDataLst>
          </p:nvPr>
        </p:nvSpPr>
        <p:spPr>
          <a:xfrm>
            <a:off x="3297555" y="5337175"/>
            <a:ext cx="94615" cy="94615"/>
          </a:xfrm>
          <a:prstGeom prst="ellipse">
            <a:avLst/>
          </a:prstGeom>
          <a:solidFill>
            <a:schemeClr val="accent3"/>
          </a:solidFill>
          <a:ln w="12700" cap="rnd">
            <a:solidFill>
              <a:schemeClr val="lt1">
                <a:lumMod val="85000"/>
              </a:schemeClr>
            </a:solidFill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40000"/>
              </a:lnSpc>
            </a:pPr>
            <a:endParaRPr lang="zh-CN" altLang="en-US" sz="2000" b="1">
              <a:solidFill>
                <a:srgbClr val="252A6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2" name="iśḷîḑè"/>
          <p:cNvSpPr/>
          <p:nvPr>
            <p:custDataLst>
              <p:tags r:id="rId13"/>
            </p:custDataLst>
          </p:nvPr>
        </p:nvSpPr>
        <p:spPr>
          <a:xfrm>
            <a:off x="4967605" y="4728210"/>
            <a:ext cx="94615" cy="94615"/>
          </a:xfrm>
          <a:prstGeom prst="ellipse">
            <a:avLst/>
          </a:prstGeom>
          <a:solidFill>
            <a:schemeClr val="accent3"/>
          </a:solidFill>
          <a:ln w="12700" cap="rnd">
            <a:solidFill>
              <a:schemeClr val="lt1">
                <a:lumMod val="85000"/>
              </a:schemeClr>
            </a:solidFill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40000"/>
              </a:lnSpc>
            </a:pPr>
            <a:endParaRPr lang="zh-CN" altLang="en-US" sz="2000" b="1">
              <a:solidFill>
                <a:srgbClr val="252A6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3" name="iSlíḋe"/>
          <p:cNvSpPr/>
          <p:nvPr>
            <p:custDataLst>
              <p:tags r:id="rId14"/>
            </p:custDataLst>
          </p:nvPr>
        </p:nvSpPr>
        <p:spPr>
          <a:xfrm>
            <a:off x="8307705" y="3511550"/>
            <a:ext cx="94615" cy="94615"/>
          </a:xfrm>
          <a:prstGeom prst="ellipse">
            <a:avLst/>
          </a:prstGeom>
          <a:solidFill>
            <a:schemeClr val="accent3"/>
          </a:solidFill>
          <a:ln w="12700" cap="rnd">
            <a:solidFill>
              <a:schemeClr val="lt1">
                <a:lumMod val="85000"/>
              </a:schemeClr>
            </a:solidFill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40000"/>
              </a:lnSpc>
            </a:pPr>
            <a:endParaRPr lang="zh-CN" altLang="en-US" sz="2000" b="1">
              <a:solidFill>
                <a:srgbClr val="252A6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4" name="ïṩľidè"/>
          <p:cNvSpPr/>
          <p:nvPr>
            <p:custDataLst>
              <p:tags r:id="rId15"/>
            </p:custDataLst>
          </p:nvPr>
        </p:nvSpPr>
        <p:spPr>
          <a:xfrm>
            <a:off x="9977755" y="2902585"/>
            <a:ext cx="94615" cy="94615"/>
          </a:xfrm>
          <a:prstGeom prst="ellipse">
            <a:avLst/>
          </a:prstGeom>
          <a:solidFill>
            <a:schemeClr val="accent1"/>
          </a:solidFill>
          <a:ln w="12700" cap="rnd">
            <a:solidFill>
              <a:schemeClr val="lt1">
                <a:lumMod val="85000"/>
              </a:schemeClr>
            </a:solidFill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40000"/>
              </a:lnSpc>
            </a:pPr>
            <a:endParaRPr lang="zh-CN" altLang="en-US" sz="2000" b="1">
              <a:solidFill>
                <a:srgbClr val="252A6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5" name="ï$lïḑé"/>
          <p:cNvSpPr/>
          <p:nvPr>
            <p:custDataLst>
              <p:tags r:id="rId16"/>
            </p:custDataLst>
          </p:nvPr>
        </p:nvSpPr>
        <p:spPr>
          <a:xfrm>
            <a:off x="3110865" y="4717415"/>
            <a:ext cx="467360" cy="452120"/>
          </a:xfrm>
          <a:custGeom>
            <a:gdLst>
              <a:gd name="connsiteX0" fmla="*/ 134599 w 608468"/>
              <a:gd name="connsiteY0" fmla="*/ 494593 h 588233"/>
              <a:gd name="connsiteX1" fmla="*/ 176550 w 608468"/>
              <a:gd name="connsiteY1" fmla="*/ 502268 h 588233"/>
              <a:gd name="connsiteX2" fmla="*/ 170557 w 608468"/>
              <a:gd name="connsiteY2" fmla="*/ 513935 h 588233"/>
              <a:gd name="connsiteX3" fmla="*/ 435937 w 608468"/>
              <a:gd name="connsiteY3" fmla="*/ 513935 h 588233"/>
              <a:gd name="connsiteX4" fmla="*/ 429944 w 608468"/>
              <a:gd name="connsiteY4" fmla="*/ 502422 h 588233"/>
              <a:gd name="connsiteX5" fmla="*/ 472048 w 608468"/>
              <a:gd name="connsiteY5" fmla="*/ 494900 h 588233"/>
              <a:gd name="connsiteX6" fmla="*/ 504779 w 608468"/>
              <a:gd name="connsiteY6" fmla="*/ 558452 h 588233"/>
              <a:gd name="connsiteX7" fmla="*/ 496020 w 608468"/>
              <a:gd name="connsiteY7" fmla="*/ 585930 h 588233"/>
              <a:gd name="connsiteX8" fmla="*/ 486646 w 608468"/>
              <a:gd name="connsiteY8" fmla="*/ 588233 h 588233"/>
              <a:gd name="connsiteX9" fmla="*/ 468514 w 608468"/>
              <a:gd name="connsiteY9" fmla="*/ 577180 h 588233"/>
              <a:gd name="connsiteX10" fmla="*/ 456835 w 608468"/>
              <a:gd name="connsiteY10" fmla="*/ 554615 h 588233"/>
              <a:gd name="connsiteX11" fmla="*/ 149658 w 608468"/>
              <a:gd name="connsiteY11" fmla="*/ 554461 h 588233"/>
              <a:gd name="connsiteX12" fmla="*/ 137826 w 608468"/>
              <a:gd name="connsiteY12" fmla="*/ 577180 h 588233"/>
              <a:gd name="connsiteX13" fmla="*/ 119694 w 608468"/>
              <a:gd name="connsiteY13" fmla="*/ 588233 h 588233"/>
              <a:gd name="connsiteX14" fmla="*/ 110320 w 608468"/>
              <a:gd name="connsiteY14" fmla="*/ 585930 h 588233"/>
              <a:gd name="connsiteX15" fmla="*/ 101561 w 608468"/>
              <a:gd name="connsiteY15" fmla="*/ 558452 h 588233"/>
              <a:gd name="connsiteX16" fmla="*/ 83313 w 608468"/>
              <a:gd name="connsiteY16" fmla="*/ 461780 h 588233"/>
              <a:gd name="connsiteX17" fmla="*/ 115895 w 608468"/>
              <a:gd name="connsiteY17" fmla="*/ 486334 h 588233"/>
              <a:gd name="connsiteX18" fmla="*/ 35978 w 608468"/>
              <a:gd name="connsiteY18" fmla="*/ 581020 h 588233"/>
              <a:gd name="connsiteX19" fmla="*/ 20456 w 608468"/>
              <a:gd name="connsiteY19" fmla="*/ 588233 h 588233"/>
              <a:gd name="connsiteX20" fmla="*/ 7239 w 608468"/>
              <a:gd name="connsiteY20" fmla="*/ 583476 h 588233"/>
              <a:gd name="connsiteX21" fmla="*/ 4780 w 608468"/>
              <a:gd name="connsiteY21" fmla="*/ 554625 h 588233"/>
              <a:gd name="connsiteX22" fmla="*/ 524712 w 608468"/>
              <a:gd name="connsiteY22" fmla="*/ 461145 h 588233"/>
              <a:gd name="connsiteX23" fmla="*/ 603689 w 608468"/>
              <a:gd name="connsiteY23" fmla="*/ 554619 h 588233"/>
              <a:gd name="connsiteX24" fmla="*/ 601231 w 608468"/>
              <a:gd name="connsiteY24" fmla="*/ 583475 h 588233"/>
              <a:gd name="connsiteX25" fmla="*/ 588017 w 608468"/>
              <a:gd name="connsiteY25" fmla="*/ 588233 h 588233"/>
              <a:gd name="connsiteX26" fmla="*/ 572344 w 608468"/>
              <a:gd name="connsiteY26" fmla="*/ 581019 h 588233"/>
              <a:gd name="connsiteX27" fmla="*/ 492291 w 608468"/>
              <a:gd name="connsiteY27" fmla="*/ 486010 h 588233"/>
              <a:gd name="connsiteX28" fmla="*/ 524712 w 608468"/>
              <a:gd name="connsiteY28" fmla="*/ 461145 h 588233"/>
              <a:gd name="connsiteX29" fmla="*/ 383066 w 608468"/>
              <a:gd name="connsiteY29" fmla="*/ 351169 h 588233"/>
              <a:gd name="connsiteX30" fmla="*/ 354331 w 608468"/>
              <a:gd name="connsiteY30" fmla="*/ 379857 h 588233"/>
              <a:gd name="connsiteX31" fmla="*/ 383066 w 608468"/>
              <a:gd name="connsiteY31" fmla="*/ 408544 h 588233"/>
              <a:gd name="connsiteX32" fmla="*/ 411800 w 608468"/>
              <a:gd name="connsiteY32" fmla="*/ 379857 h 588233"/>
              <a:gd name="connsiteX33" fmla="*/ 383066 w 608468"/>
              <a:gd name="connsiteY33" fmla="*/ 351169 h 588233"/>
              <a:gd name="connsiteX34" fmla="*/ 224332 w 608468"/>
              <a:gd name="connsiteY34" fmla="*/ 351169 h 588233"/>
              <a:gd name="connsiteX35" fmla="*/ 195597 w 608468"/>
              <a:gd name="connsiteY35" fmla="*/ 379857 h 588233"/>
              <a:gd name="connsiteX36" fmla="*/ 224332 w 608468"/>
              <a:gd name="connsiteY36" fmla="*/ 408544 h 588233"/>
              <a:gd name="connsiteX37" fmla="*/ 253221 w 608468"/>
              <a:gd name="connsiteY37" fmla="*/ 379857 h 588233"/>
              <a:gd name="connsiteX38" fmla="*/ 224332 w 608468"/>
              <a:gd name="connsiteY38" fmla="*/ 351169 h 588233"/>
              <a:gd name="connsiteX39" fmla="*/ 155976 w 608468"/>
              <a:gd name="connsiteY39" fmla="*/ 44315 h 588233"/>
              <a:gd name="connsiteX40" fmla="*/ 451433 w 608468"/>
              <a:gd name="connsiteY40" fmla="*/ 44315 h 588233"/>
              <a:gd name="connsiteX41" fmla="*/ 391358 w 608468"/>
              <a:gd name="connsiteY41" fmla="*/ 284308 h 588233"/>
              <a:gd name="connsiteX42" fmla="*/ 216051 w 608468"/>
              <a:gd name="connsiteY42" fmla="*/ 284308 h 588233"/>
              <a:gd name="connsiteX43" fmla="*/ 122300 w 608468"/>
              <a:gd name="connsiteY43" fmla="*/ 43892 h 588233"/>
              <a:gd name="connsiteX44" fmla="*/ 187453 w 608468"/>
              <a:gd name="connsiteY44" fmla="*/ 304533 h 588233"/>
              <a:gd name="connsiteX45" fmla="*/ 203280 w 608468"/>
              <a:gd name="connsiteY45" fmla="*/ 316959 h 588233"/>
              <a:gd name="connsiteX46" fmla="*/ 404117 w 608468"/>
              <a:gd name="connsiteY46" fmla="*/ 316959 h 588233"/>
              <a:gd name="connsiteX47" fmla="*/ 419945 w 608468"/>
              <a:gd name="connsiteY47" fmla="*/ 304533 h 588233"/>
              <a:gd name="connsiteX48" fmla="*/ 485251 w 608468"/>
              <a:gd name="connsiteY48" fmla="*/ 43892 h 588233"/>
              <a:gd name="connsiteX49" fmla="*/ 511988 w 608468"/>
              <a:gd name="connsiteY49" fmla="*/ 109858 h 588233"/>
              <a:gd name="connsiteX50" fmla="*/ 529199 w 608468"/>
              <a:gd name="connsiteY50" fmla="*/ 360067 h 588233"/>
              <a:gd name="connsiteX51" fmla="*/ 426552 w 608468"/>
              <a:gd name="connsiteY51" fmla="*/ 469754 h 588233"/>
              <a:gd name="connsiteX52" fmla="*/ 180846 w 608468"/>
              <a:gd name="connsiteY52" fmla="*/ 469754 h 588233"/>
              <a:gd name="connsiteX53" fmla="*/ 78199 w 608468"/>
              <a:gd name="connsiteY53" fmla="*/ 360067 h 588233"/>
              <a:gd name="connsiteX54" fmla="*/ 95409 w 608468"/>
              <a:gd name="connsiteY54" fmla="*/ 109858 h 588233"/>
              <a:gd name="connsiteX55" fmla="*/ 122300 w 608468"/>
              <a:gd name="connsiteY55" fmla="*/ 43892 h 588233"/>
              <a:gd name="connsiteX56" fmla="*/ 213279 w 608468"/>
              <a:gd name="connsiteY56" fmla="*/ 0 h 588233"/>
              <a:gd name="connsiteX57" fmla="*/ 394132 w 608468"/>
              <a:gd name="connsiteY57" fmla="*/ 0 h 588233"/>
              <a:gd name="connsiteX58" fmla="*/ 444377 w 608468"/>
              <a:gd name="connsiteY58" fmla="*/ 11784 h 588233"/>
              <a:gd name="connsiteX59" fmla="*/ 163033 w 608468"/>
              <a:gd name="connsiteY59" fmla="*/ 11784 h 588233"/>
              <a:gd name="connsiteX60" fmla="*/ 213279 w 608468"/>
              <a:gd name="connsiteY60" fmla="*/ 0 h 588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</a:cxnLst>
            <a:rect l="l" t="t" r="r" b="b"/>
            <a:pathLst>
              <a:path w="608468" h="588233">
                <a:moveTo>
                  <a:pt x="134599" y="494593"/>
                </a:moveTo>
                <a:cubicBezTo>
                  <a:pt x="147814" y="499198"/>
                  <a:pt x="161951" y="501961"/>
                  <a:pt x="176550" y="502268"/>
                </a:cubicBezTo>
                <a:lnTo>
                  <a:pt x="170557" y="513935"/>
                </a:lnTo>
                <a:lnTo>
                  <a:pt x="435937" y="513935"/>
                </a:lnTo>
                <a:lnTo>
                  <a:pt x="429944" y="502422"/>
                </a:lnTo>
                <a:cubicBezTo>
                  <a:pt x="444542" y="501961"/>
                  <a:pt x="458679" y="499505"/>
                  <a:pt x="472048" y="494900"/>
                </a:cubicBezTo>
                <a:lnTo>
                  <a:pt x="504779" y="558452"/>
                </a:lnTo>
                <a:cubicBezTo>
                  <a:pt x="510003" y="568430"/>
                  <a:pt x="506008" y="580711"/>
                  <a:pt x="496020" y="585930"/>
                </a:cubicBezTo>
                <a:cubicBezTo>
                  <a:pt x="493100" y="587465"/>
                  <a:pt x="489873" y="588233"/>
                  <a:pt x="486646" y="588233"/>
                </a:cubicBezTo>
                <a:cubicBezTo>
                  <a:pt x="479270" y="588233"/>
                  <a:pt x="472202" y="584242"/>
                  <a:pt x="468514" y="577180"/>
                </a:cubicBezTo>
                <a:lnTo>
                  <a:pt x="456835" y="554615"/>
                </a:lnTo>
                <a:lnTo>
                  <a:pt x="149658" y="554461"/>
                </a:lnTo>
                <a:lnTo>
                  <a:pt x="137826" y="577180"/>
                </a:lnTo>
                <a:cubicBezTo>
                  <a:pt x="134292" y="584242"/>
                  <a:pt x="127069" y="588233"/>
                  <a:pt x="119694" y="588233"/>
                </a:cubicBezTo>
                <a:cubicBezTo>
                  <a:pt x="116620" y="588233"/>
                  <a:pt x="113393" y="587465"/>
                  <a:pt x="110320" y="585930"/>
                </a:cubicBezTo>
                <a:cubicBezTo>
                  <a:pt x="100332" y="580711"/>
                  <a:pt x="96490" y="568430"/>
                  <a:pt x="101561" y="558452"/>
                </a:cubicBezTo>
                <a:close/>
                <a:moveTo>
                  <a:pt x="83313" y="461780"/>
                </a:moveTo>
                <a:cubicBezTo>
                  <a:pt x="92996" y="471755"/>
                  <a:pt x="103908" y="479889"/>
                  <a:pt x="115895" y="486334"/>
                </a:cubicBezTo>
                <a:lnTo>
                  <a:pt x="35978" y="581020"/>
                </a:lnTo>
                <a:cubicBezTo>
                  <a:pt x="31982" y="585778"/>
                  <a:pt x="26296" y="588233"/>
                  <a:pt x="20456" y="588233"/>
                </a:cubicBezTo>
                <a:cubicBezTo>
                  <a:pt x="15845" y="588233"/>
                  <a:pt x="11081" y="586698"/>
                  <a:pt x="7239" y="583476"/>
                </a:cubicBezTo>
                <a:cubicBezTo>
                  <a:pt x="-1367" y="576109"/>
                  <a:pt x="-2443" y="563372"/>
                  <a:pt x="4780" y="554625"/>
                </a:cubicBezTo>
                <a:close/>
                <a:moveTo>
                  <a:pt x="524712" y="461145"/>
                </a:moveTo>
                <a:lnTo>
                  <a:pt x="603689" y="554619"/>
                </a:lnTo>
                <a:cubicBezTo>
                  <a:pt x="610911" y="563368"/>
                  <a:pt x="609836" y="576107"/>
                  <a:pt x="601231" y="583475"/>
                </a:cubicBezTo>
                <a:cubicBezTo>
                  <a:pt x="597390" y="586698"/>
                  <a:pt x="592626" y="588233"/>
                  <a:pt x="588017" y="588233"/>
                </a:cubicBezTo>
                <a:cubicBezTo>
                  <a:pt x="582178" y="588233"/>
                  <a:pt x="576493" y="585777"/>
                  <a:pt x="572344" y="581019"/>
                </a:cubicBezTo>
                <a:lnTo>
                  <a:pt x="492291" y="486010"/>
                </a:lnTo>
                <a:cubicBezTo>
                  <a:pt x="504122" y="479564"/>
                  <a:pt x="515185" y="471122"/>
                  <a:pt x="524712" y="461145"/>
                </a:cubicBezTo>
                <a:close/>
                <a:moveTo>
                  <a:pt x="383066" y="351169"/>
                </a:moveTo>
                <a:cubicBezTo>
                  <a:pt x="367238" y="351169"/>
                  <a:pt x="354331" y="363902"/>
                  <a:pt x="354331" y="379857"/>
                </a:cubicBezTo>
                <a:cubicBezTo>
                  <a:pt x="354331" y="395658"/>
                  <a:pt x="367238" y="408544"/>
                  <a:pt x="383066" y="408544"/>
                </a:cubicBezTo>
                <a:cubicBezTo>
                  <a:pt x="398893" y="408544"/>
                  <a:pt x="411800" y="395658"/>
                  <a:pt x="411800" y="379857"/>
                </a:cubicBezTo>
                <a:cubicBezTo>
                  <a:pt x="411800" y="363902"/>
                  <a:pt x="398893" y="351169"/>
                  <a:pt x="383066" y="351169"/>
                </a:cubicBezTo>
                <a:close/>
                <a:moveTo>
                  <a:pt x="224332" y="351169"/>
                </a:moveTo>
                <a:cubicBezTo>
                  <a:pt x="208505" y="351169"/>
                  <a:pt x="195597" y="363902"/>
                  <a:pt x="195597" y="379857"/>
                </a:cubicBezTo>
                <a:cubicBezTo>
                  <a:pt x="195597" y="395658"/>
                  <a:pt x="208505" y="408544"/>
                  <a:pt x="224332" y="408544"/>
                </a:cubicBezTo>
                <a:cubicBezTo>
                  <a:pt x="240313" y="408544"/>
                  <a:pt x="253221" y="395658"/>
                  <a:pt x="253221" y="379857"/>
                </a:cubicBezTo>
                <a:cubicBezTo>
                  <a:pt x="253221" y="363902"/>
                  <a:pt x="240313" y="351169"/>
                  <a:pt x="224332" y="351169"/>
                </a:cubicBezTo>
                <a:close/>
                <a:moveTo>
                  <a:pt x="155976" y="44315"/>
                </a:moveTo>
                <a:lnTo>
                  <a:pt x="451433" y="44315"/>
                </a:lnTo>
                <a:lnTo>
                  <a:pt x="391358" y="284308"/>
                </a:lnTo>
                <a:lnTo>
                  <a:pt x="216051" y="284308"/>
                </a:lnTo>
                <a:close/>
                <a:moveTo>
                  <a:pt x="122300" y="43892"/>
                </a:moveTo>
                <a:lnTo>
                  <a:pt x="187453" y="304533"/>
                </a:lnTo>
                <a:cubicBezTo>
                  <a:pt x="189297" y="311897"/>
                  <a:pt x="195905" y="316959"/>
                  <a:pt x="203280" y="316959"/>
                </a:cubicBezTo>
                <a:lnTo>
                  <a:pt x="404117" y="316959"/>
                </a:lnTo>
                <a:cubicBezTo>
                  <a:pt x="411647" y="316959"/>
                  <a:pt x="418101" y="311897"/>
                  <a:pt x="419945" y="304533"/>
                </a:cubicBezTo>
                <a:lnTo>
                  <a:pt x="485251" y="43892"/>
                </a:lnTo>
                <a:cubicBezTo>
                  <a:pt x="500464" y="62301"/>
                  <a:pt x="510298" y="85159"/>
                  <a:pt x="511988" y="109858"/>
                </a:cubicBezTo>
                <a:lnTo>
                  <a:pt x="529199" y="360067"/>
                </a:lnTo>
                <a:cubicBezTo>
                  <a:pt x="533501" y="420356"/>
                  <a:pt x="487249" y="469754"/>
                  <a:pt x="426552" y="469754"/>
                </a:cubicBezTo>
                <a:lnTo>
                  <a:pt x="180846" y="469754"/>
                </a:lnTo>
                <a:cubicBezTo>
                  <a:pt x="120149" y="469754"/>
                  <a:pt x="74050" y="420356"/>
                  <a:pt x="78199" y="360067"/>
                </a:cubicBezTo>
                <a:lnTo>
                  <a:pt x="95409" y="109858"/>
                </a:lnTo>
                <a:cubicBezTo>
                  <a:pt x="97100" y="85159"/>
                  <a:pt x="106934" y="62301"/>
                  <a:pt x="122300" y="43892"/>
                </a:cubicBezTo>
                <a:close/>
                <a:moveTo>
                  <a:pt x="213279" y="0"/>
                </a:moveTo>
                <a:lnTo>
                  <a:pt x="394132" y="0"/>
                </a:lnTo>
                <a:cubicBezTo>
                  <a:pt x="411956" y="0"/>
                  <a:pt x="429012" y="4285"/>
                  <a:pt x="444377" y="11784"/>
                </a:cubicBezTo>
                <a:lnTo>
                  <a:pt x="163033" y="11784"/>
                </a:lnTo>
                <a:cubicBezTo>
                  <a:pt x="178552" y="4285"/>
                  <a:pt x="195608" y="0"/>
                  <a:pt x="213279" y="0"/>
                </a:cubicBezTo>
                <a:close/>
              </a:path>
            </a:pathLst>
          </a:custGeom>
          <a:solidFill>
            <a:schemeClr val="accent2"/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20000"/>
              </a:lnSpc>
            </a:pPr>
            <a:endParaRPr lang="zh-CN" altLang="en-US" sz="2000" b="1">
              <a:solidFill>
                <a:srgbClr val="252A6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6" name="iSľiḋé"/>
          <p:cNvSpPr/>
          <p:nvPr>
            <p:custDataLst>
              <p:tags r:id="rId17"/>
            </p:custDataLst>
          </p:nvPr>
        </p:nvSpPr>
        <p:spPr>
          <a:xfrm>
            <a:off x="4810125" y="4100830"/>
            <a:ext cx="408940" cy="467360"/>
          </a:xfrm>
          <a:custGeom>
            <a:gdLst>
              <a:gd name="connsiteX0" fmla="*/ 2258 w 532910"/>
              <a:gd name="connsiteY0" fmla="*/ 547870 h 608768"/>
              <a:gd name="connsiteX1" fmla="*/ 42904 w 532910"/>
              <a:gd name="connsiteY1" fmla="*/ 547870 h 608768"/>
              <a:gd name="connsiteX2" fmla="*/ 63227 w 532910"/>
              <a:gd name="connsiteY2" fmla="*/ 568169 h 608768"/>
              <a:gd name="connsiteX3" fmla="*/ 83549 w 532910"/>
              <a:gd name="connsiteY3" fmla="*/ 547870 h 608768"/>
              <a:gd name="connsiteX4" fmla="*/ 124195 w 532910"/>
              <a:gd name="connsiteY4" fmla="*/ 547870 h 608768"/>
              <a:gd name="connsiteX5" fmla="*/ 144518 w 532910"/>
              <a:gd name="connsiteY5" fmla="*/ 568169 h 608768"/>
              <a:gd name="connsiteX6" fmla="*/ 164841 w 532910"/>
              <a:gd name="connsiteY6" fmla="*/ 547870 h 608768"/>
              <a:gd name="connsiteX7" fmla="*/ 205486 w 532910"/>
              <a:gd name="connsiteY7" fmla="*/ 547870 h 608768"/>
              <a:gd name="connsiteX8" fmla="*/ 225809 w 532910"/>
              <a:gd name="connsiteY8" fmla="*/ 568169 h 608768"/>
              <a:gd name="connsiteX9" fmla="*/ 246132 w 532910"/>
              <a:gd name="connsiteY9" fmla="*/ 547870 h 608768"/>
              <a:gd name="connsiteX10" fmla="*/ 286778 w 532910"/>
              <a:gd name="connsiteY10" fmla="*/ 547870 h 608768"/>
              <a:gd name="connsiteX11" fmla="*/ 307101 w 532910"/>
              <a:gd name="connsiteY11" fmla="*/ 568169 h 608768"/>
              <a:gd name="connsiteX12" fmla="*/ 327424 w 532910"/>
              <a:gd name="connsiteY12" fmla="*/ 547870 h 608768"/>
              <a:gd name="connsiteX13" fmla="*/ 368069 w 532910"/>
              <a:gd name="connsiteY13" fmla="*/ 547870 h 608768"/>
              <a:gd name="connsiteX14" fmla="*/ 388392 w 532910"/>
              <a:gd name="connsiteY14" fmla="*/ 568169 h 608768"/>
              <a:gd name="connsiteX15" fmla="*/ 408715 w 532910"/>
              <a:gd name="connsiteY15" fmla="*/ 547870 h 608768"/>
              <a:gd name="connsiteX16" fmla="*/ 449361 w 532910"/>
              <a:gd name="connsiteY16" fmla="*/ 547870 h 608768"/>
              <a:gd name="connsiteX17" fmla="*/ 469683 w 532910"/>
              <a:gd name="connsiteY17" fmla="*/ 568169 h 608768"/>
              <a:gd name="connsiteX18" fmla="*/ 490006 w 532910"/>
              <a:gd name="connsiteY18" fmla="*/ 547870 h 608768"/>
              <a:gd name="connsiteX19" fmla="*/ 530652 w 532910"/>
              <a:gd name="connsiteY19" fmla="*/ 547870 h 608768"/>
              <a:gd name="connsiteX20" fmla="*/ 469683 w 532910"/>
              <a:gd name="connsiteY20" fmla="*/ 608768 h 608768"/>
              <a:gd name="connsiteX21" fmla="*/ 429038 w 532910"/>
              <a:gd name="connsiteY21" fmla="*/ 593239 h 608768"/>
              <a:gd name="connsiteX22" fmla="*/ 388392 w 532910"/>
              <a:gd name="connsiteY22" fmla="*/ 608768 h 608768"/>
              <a:gd name="connsiteX23" fmla="*/ 347746 w 532910"/>
              <a:gd name="connsiteY23" fmla="*/ 593239 h 608768"/>
              <a:gd name="connsiteX24" fmla="*/ 307101 w 532910"/>
              <a:gd name="connsiteY24" fmla="*/ 608768 h 608768"/>
              <a:gd name="connsiteX25" fmla="*/ 266455 w 532910"/>
              <a:gd name="connsiteY25" fmla="*/ 593239 h 608768"/>
              <a:gd name="connsiteX26" fmla="*/ 225809 w 532910"/>
              <a:gd name="connsiteY26" fmla="*/ 608768 h 608768"/>
              <a:gd name="connsiteX27" fmla="*/ 185164 w 532910"/>
              <a:gd name="connsiteY27" fmla="*/ 593239 h 608768"/>
              <a:gd name="connsiteX28" fmla="*/ 144518 w 532910"/>
              <a:gd name="connsiteY28" fmla="*/ 608768 h 608768"/>
              <a:gd name="connsiteX29" fmla="*/ 103872 w 532910"/>
              <a:gd name="connsiteY29" fmla="*/ 593239 h 608768"/>
              <a:gd name="connsiteX30" fmla="*/ 63227 w 532910"/>
              <a:gd name="connsiteY30" fmla="*/ 608768 h 608768"/>
              <a:gd name="connsiteX31" fmla="*/ 2258 w 532910"/>
              <a:gd name="connsiteY31" fmla="*/ 547870 h 608768"/>
              <a:gd name="connsiteX32" fmla="*/ 286778 w 532910"/>
              <a:gd name="connsiteY32" fmla="*/ 233995 h 608768"/>
              <a:gd name="connsiteX33" fmla="*/ 532910 w 532910"/>
              <a:gd name="connsiteY33" fmla="*/ 288673 h 608768"/>
              <a:gd name="connsiteX34" fmla="*/ 530471 w 532910"/>
              <a:gd name="connsiteY34" fmla="*/ 307034 h 608768"/>
              <a:gd name="connsiteX35" fmla="*/ 464619 w 532910"/>
              <a:gd name="connsiteY35" fmla="*/ 520773 h 608768"/>
              <a:gd name="connsiteX36" fmla="*/ 286778 w 532910"/>
              <a:gd name="connsiteY36" fmla="*/ 520773 h 608768"/>
              <a:gd name="connsiteX37" fmla="*/ 246132 w 532910"/>
              <a:gd name="connsiteY37" fmla="*/ 233995 h 608768"/>
              <a:gd name="connsiteX38" fmla="*/ 246132 w 532910"/>
              <a:gd name="connsiteY38" fmla="*/ 520773 h 608768"/>
              <a:gd name="connsiteX39" fmla="*/ 68291 w 532910"/>
              <a:gd name="connsiteY39" fmla="*/ 520773 h 608768"/>
              <a:gd name="connsiteX40" fmla="*/ 2439 w 532910"/>
              <a:gd name="connsiteY40" fmla="*/ 307034 h 608768"/>
              <a:gd name="connsiteX41" fmla="*/ 0 w 532910"/>
              <a:gd name="connsiteY41" fmla="*/ 288673 h 608768"/>
              <a:gd name="connsiteX42" fmla="*/ 368069 w 532910"/>
              <a:gd name="connsiteY42" fmla="*/ 121739 h 608768"/>
              <a:gd name="connsiteX43" fmla="*/ 368069 w 532910"/>
              <a:gd name="connsiteY43" fmla="*/ 162319 h 608768"/>
              <a:gd name="connsiteX44" fmla="*/ 408715 w 532910"/>
              <a:gd name="connsiteY44" fmla="*/ 162319 h 608768"/>
              <a:gd name="connsiteX45" fmla="*/ 408715 w 532910"/>
              <a:gd name="connsiteY45" fmla="*/ 121739 h 608768"/>
              <a:gd name="connsiteX46" fmla="*/ 286778 w 532910"/>
              <a:gd name="connsiteY46" fmla="*/ 121739 h 608768"/>
              <a:gd name="connsiteX47" fmla="*/ 286778 w 532910"/>
              <a:gd name="connsiteY47" fmla="*/ 162319 h 608768"/>
              <a:gd name="connsiteX48" fmla="*/ 327423 w 532910"/>
              <a:gd name="connsiteY48" fmla="*/ 162319 h 608768"/>
              <a:gd name="connsiteX49" fmla="*/ 327423 w 532910"/>
              <a:gd name="connsiteY49" fmla="*/ 121739 h 608768"/>
              <a:gd name="connsiteX50" fmla="*/ 205487 w 532910"/>
              <a:gd name="connsiteY50" fmla="*/ 121739 h 608768"/>
              <a:gd name="connsiteX51" fmla="*/ 205487 w 532910"/>
              <a:gd name="connsiteY51" fmla="*/ 162319 h 608768"/>
              <a:gd name="connsiteX52" fmla="*/ 246132 w 532910"/>
              <a:gd name="connsiteY52" fmla="*/ 162319 h 608768"/>
              <a:gd name="connsiteX53" fmla="*/ 246132 w 532910"/>
              <a:gd name="connsiteY53" fmla="*/ 121739 h 608768"/>
              <a:gd name="connsiteX54" fmla="*/ 124195 w 532910"/>
              <a:gd name="connsiteY54" fmla="*/ 121739 h 608768"/>
              <a:gd name="connsiteX55" fmla="*/ 124195 w 532910"/>
              <a:gd name="connsiteY55" fmla="*/ 162319 h 608768"/>
              <a:gd name="connsiteX56" fmla="*/ 164841 w 532910"/>
              <a:gd name="connsiteY56" fmla="*/ 162319 h 608768"/>
              <a:gd name="connsiteX57" fmla="*/ 164841 w 532910"/>
              <a:gd name="connsiteY57" fmla="*/ 121739 h 608768"/>
              <a:gd name="connsiteX58" fmla="*/ 266455 w 532910"/>
              <a:gd name="connsiteY58" fmla="*/ 0 h 608768"/>
              <a:gd name="connsiteX59" fmla="*/ 327423 w 532910"/>
              <a:gd name="connsiteY59" fmla="*/ 60870 h 608768"/>
              <a:gd name="connsiteX60" fmla="*/ 327423 w 532910"/>
              <a:gd name="connsiteY60" fmla="*/ 81159 h 608768"/>
              <a:gd name="connsiteX61" fmla="*/ 449360 w 532910"/>
              <a:gd name="connsiteY61" fmla="*/ 81159 h 608768"/>
              <a:gd name="connsiteX62" fmla="*/ 449360 w 532910"/>
              <a:gd name="connsiteY62" fmla="*/ 162319 h 608768"/>
              <a:gd name="connsiteX63" fmla="*/ 490006 w 532910"/>
              <a:gd name="connsiteY63" fmla="*/ 162319 h 608768"/>
              <a:gd name="connsiteX64" fmla="*/ 490006 w 532910"/>
              <a:gd name="connsiteY64" fmla="*/ 237594 h 608768"/>
              <a:gd name="connsiteX65" fmla="*/ 266455 w 532910"/>
              <a:gd name="connsiteY65" fmla="*/ 187985 h 608768"/>
              <a:gd name="connsiteX66" fmla="*/ 42904 w 532910"/>
              <a:gd name="connsiteY66" fmla="*/ 237594 h 608768"/>
              <a:gd name="connsiteX67" fmla="*/ 42904 w 532910"/>
              <a:gd name="connsiteY67" fmla="*/ 162319 h 608768"/>
              <a:gd name="connsiteX68" fmla="*/ 83550 w 532910"/>
              <a:gd name="connsiteY68" fmla="*/ 162319 h 608768"/>
              <a:gd name="connsiteX69" fmla="*/ 83550 w 532910"/>
              <a:gd name="connsiteY69" fmla="*/ 81159 h 608768"/>
              <a:gd name="connsiteX70" fmla="*/ 205487 w 532910"/>
              <a:gd name="connsiteY70" fmla="*/ 81159 h 608768"/>
              <a:gd name="connsiteX71" fmla="*/ 205487 w 532910"/>
              <a:gd name="connsiteY71" fmla="*/ 60870 h 608768"/>
              <a:gd name="connsiteX72" fmla="*/ 266455 w 532910"/>
              <a:gd name="connsiteY72" fmla="*/ 0 h 6087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532910" h="608768">
                <a:moveTo>
                  <a:pt x="2258" y="547870"/>
                </a:moveTo>
                <a:lnTo>
                  <a:pt x="42904" y="547870"/>
                </a:lnTo>
                <a:cubicBezTo>
                  <a:pt x="42904" y="559035"/>
                  <a:pt x="52049" y="568169"/>
                  <a:pt x="63227" y="568169"/>
                </a:cubicBezTo>
                <a:cubicBezTo>
                  <a:pt x="74404" y="568169"/>
                  <a:pt x="83549" y="559035"/>
                  <a:pt x="83549" y="547870"/>
                </a:cubicBezTo>
                <a:lnTo>
                  <a:pt x="124195" y="547870"/>
                </a:lnTo>
                <a:cubicBezTo>
                  <a:pt x="124195" y="559035"/>
                  <a:pt x="133340" y="568169"/>
                  <a:pt x="144518" y="568169"/>
                </a:cubicBezTo>
                <a:cubicBezTo>
                  <a:pt x="155695" y="568169"/>
                  <a:pt x="164841" y="559035"/>
                  <a:pt x="164841" y="547870"/>
                </a:cubicBezTo>
                <a:lnTo>
                  <a:pt x="205486" y="547870"/>
                </a:lnTo>
                <a:cubicBezTo>
                  <a:pt x="205486" y="559035"/>
                  <a:pt x="214632" y="568169"/>
                  <a:pt x="225809" y="568169"/>
                </a:cubicBezTo>
                <a:cubicBezTo>
                  <a:pt x="236987" y="568169"/>
                  <a:pt x="246132" y="559035"/>
                  <a:pt x="246132" y="547870"/>
                </a:cubicBezTo>
                <a:lnTo>
                  <a:pt x="286778" y="547870"/>
                </a:lnTo>
                <a:cubicBezTo>
                  <a:pt x="286778" y="559035"/>
                  <a:pt x="295923" y="568169"/>
                  <a:pt x="307101" y="568169"/>
                </a:cubicBezTo>
                <a:cubicBezTo>
                  <a:pt x="318278" y="568169"/>
                  <a:pt x="327424" y="559035"/>
                  <a:pt x="327424" y="547870"/>
                </a:cubicBezTo>
                <a:lnTo>
                  <a:pt x="368069" y="547870"/>
                </a:lnTo>
                <a:cubicBezTo>
                  <a:pt x="368069" y="559035"/>
                  <a:pt x="377215" y="568169"/>
                  <a:pt x="388392" y="568169"/>
                </a:cubicBezTo>
                <a:cubicBezTo>
                  <a:pt x="399570" y="568169"/>
                  <a:pt x="408715" y="559035"/>
                  <a:pt x="408715" y="547870"/>
                </a:cubicBezTo>
                <a:lnTo>
                  <a:pt x="449361" y="547870"/>
                </a:lnTo>
                <a:cubicBezTo>
                  <a:pt x="449361" y="559035"/>
                  <a:pt x="458506" y="568169"/>
                  <a:pt x="469683" y="568169"/>
                </a:cubicBezTo>
                <a:cubicBezTo>
                  <a:pt x="480861" y="568169"/>
                  <a:pt x="490006" y="559035"/>
                  <a:pt x="490006" y="547870"/>
                </a:cubicBezTo>
                <a:lnTo>
                  <a:pt x="530652" y="547870"/>
                </a:lnTo>
                <a:cubicBezTo>
                  <a:pt x="530652" y="581465"/>
                  <a:pt x="503318" y="608768"/>
                  <a:pt x="469683" y="608768"/>
                </a:cubicBezTo>
                <a:cubicBezTo>
                  <a:pt x="454035" y="608768"/>
                  <a:pt x="439809" y="602881"/>
                  <a:pt x="429038" y="593239"/>
                </a:cubicBezTo>
                <a:cubicBezTo>
                  <a:pt x="418267" y="602881"/>
                  <a:pt x="404041" y="608768"/>
                  <a:pt x="388392" y="608768"/>
                </a:cubicBezTo>
                <a:cubicBezTo>
                  <a:pt x="372744" y="608768"/>
                  <a:pt x="358518" y="602881"/>
                  <a:pt x="347746" y="593239"/>
                </a:cubicBezTo>
                <a:cubicBezTo>
                  <a:pt x="336975" y="602881"/>
                  <a:pt x="322749" y="608768"/>
                  <a:pt x="307101" y="608768"/>
                </a:cubicBezTo>
                <a:cubicBezTo>
                  <a:pt x="291452" y="608768"/>
                  <a:pt x="277226" y="602881"/>
                  <a:pt x="266455" y="593239"/>
                </a:cubicBezTo>
                <a:cubicBezTo>
                  <a:pt x="255684" y="602881"/>
                  <a:pt x="241458" y="608768"/>
                  <a:pt x="225809" y="608768"/>
                </a:cubicBezTo>
                <a:cubicBezTo>
                  <a:pt x="210161" y="608768"/>
                  <a:pt x="195935" y="602881"/>
                  <a:pt x="185164" y="593239"/>
                </a:cubicBezTo>
                <a:cubicBezTo>
                  <a:pt x="174392" y="602881"/>
                  <a:pt x="160167" y="608768"/>
                  <a:pt x="144518" y="608768"/>
                </a:cubicBezTo>
                <a:cubicBezTo>
                  <a:pt x="128869" y="608768"/>
                  <a:pt x="114643" y="602881"/>
                  <a:pt x="103872" y="593239"/>
                </a:cubicBezTo>
                <a:cubicBezTo>
                  <a:pt x="93101" y="602881"/>
                  <a:pt x="78875" y="608768"/>
                  <a:pt x="63227" y="608768"/>
                </a:cubicBezTo>
                <a:cubicBezTo>
                  <a:pt x="29592" y="608768"/>
                  <a:pt x="2258" y="581465"/>
                  <a:pt x="2258" y="547870"/>
                </a:cubicBezTo>
                <a:close/>
                <a:moveTo>
                  <a:pt x="286778" y="233995"/>
                </a:moveTo>
                <a:lnTo>
                  <a:pt x="532910" y="288673"/>
                </a:lnTo>
                <a:lnTo>
                  <a:pt x="530471" y="307034"/>
                </a:lnTo>
                <a:cubicBezTo>
                  <a:pt x="529658" y="313526"/>
                  <a:pt x="513805" y="427750"/>
                  <a:pt x="464619" y="520773"/>
                </a:cubicBezTo>
                <a:lnTo>
                  <a:pt x="286778" y="520773"/>
                </a:lnTo>
                <a:close/>
                <a:moveTo>
                  <a:pt x="246132" y="233995"/>
                </a:moveTo>
                <a:lnTo>
                  <a:pt x="246132" y="520773"/>
                </a:lnTo>
                <a:lnTo>
                  <a:pt x="68291" y="520773"/>
                </a:lnTo>
                <a:cubicBezTo>
                  <a:pt x="19105" y="427750"/>
                  <a:pt x="3252" y="313526"/>
                  <a:pt x="2439" y="307034"/>
                </a:cubicBezTo>
                <a:lnTo>
                  <a:pt x="0" y="288673"/>
                </a:lnTo>
                <a:close/>
                <a:moveTo>
                  <a:pt x="368069" y="121739"/>
                </a:moveTo>
                <a:lnTo>
                  <a:pt x="368069" y="162319"/>
                </a:lnTo>
                <a:lnTo>
                  <a:pt x="408715" y="162319"/>
                </a:lnTo>
                <a:lnTo>
                  <a:pt x="408715" y="121739"/>
                </a:lnTo>
                <a:close/>
                <a:moveTo>
                  <a:pt x="286778" y="121739"/>
                </a:moveTo>
                <a:lnTo>
                  <a:pt x="286778" y="162319"/>
                </a:lnTo>
                <a:lnTo>
                  <a:pt x="327423" y="162319"/>
                </a:lnTo>
                <a:lnTo>
                  <a:pt x="327423" y="121739"/>
                </a:lnTo>
                <a:close/>
                <a:moveTo>
                  <a:pt x="205487" y="121739"/>
                </a:moveTo>
                <a:lnTo>
                  <a:pt x="205487" y="162319"/>
                </a:lnTo>
                <a:lnTo>
                  <a:pt x="246132" y="162319"/>
                </a:lnTo>
                <a:lnTo>
                  <a:pt x="246132" y="121739"/>
                </a:lnTo>
                <a:close/>
                <a:moveTo>
                  <a:pt x="124195" y="121739"/>
                </a:moveTo>
                <a:lnTo>
                  <a:pt x="124195" y="162319"/>
                </a:lnTo>
                <a:lnTo>
                  <a:pt x="164841" y="162319"/>
                </a:lnTo>
                <a:lnTo>
                  <a:pt x="164841" y="121739"/>
                </a:lnTo>
                <a:close/>
                <a:moveTo>
                  <a:pt x="266455" y="0"/>
                </a:moveTo>
                <a:cubicBezTo>
                  <a:pt x="300089" y="0"/>
                  <a:pt x="327423" y="27290"/>
                  <a:pt x="327423" y="60870"/>
                </a:cubicBezTo>
                <a:lnTo>
                  <a:pt x="327423" y="81159"/>
                </a:lnTo>
                <a:lnTo>
                  <a:pt x="449360" y="81159"/>
                </a:lnTo>
                <a:lnTo>
                  <a:pt x="449360" y="162319"/>
                </a:lnTo>
                <a:lnTo>
                  <a:pt x="490006" y="162319"/>
                </a:lnTo>
                <a:lnTo>
                  <a:pt x="490006" y="237594"/>
                </a:lnTo>
                <a:lnTo>
                  <a:pt x="266455" y="187985"/>
                </a:lnTo>
                <a:lnTo>
                  <a:pt x="42904" y="237594"/>
                </a:lnTo>
                <a:lnTo>
                  <a:pt x="42904" y="162319"/>
                </a:lnTo>
                <a:lnTo>
                  <a:pt x="83550" y="162319"/>
                </a:lnTo>
                <a:lnTo>
                  <a:pt x="83550" y="81159"/>
                </a:lnTo>
                <a:lnTo>
                  <a:pt x="205487" y="81159"/>
                </a:lnTo>
                <a:lnTo>
                  <a:pt x="205487" y="60870"/>
                </a:lnTo>
                <a:cubicBezTo>
                  <a:pt x="205487" y="27290"/>
                  <a:pt x="232821" y="0"/>
                  <a:pt x="266455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20000"/>
              </a:lnSpc>
            </a:pPr>
            <a:endParaRPr lang="zh-CN" altLang="en-US" sz="2000" b="1">
              <a:solidFill>
                <a:srgbClr val="252A6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7" name="ïṥlïďê"/>
          <p:cNvSpPr/>
          <p:nvPr>
            <p:custDataLst>
              <p:tags r:id="rId18"/>
            </p:custDataLst>
          </p:nvPr>
        </p:nvSpPr>
        <p:spPr>
          <a:xfrm>
            <a:off x="6450965" y="3492500"/>
            <a:ext cx="467360" cy="466725"/>
          </a:xfrm>
          <a:custGeom>
            <a:gdLst>
              <a:gd name="T0" fmla="*/ 913 w 963"/>
              <a:gd name="T1" fmla="*/ 142 h 963"/>
              <a:gd name="T2" fmla="*/ 939 w 963"/>
              <a:gd name="T3" fmla="*/ 60 h 963"/>
              <a:gd name="T4" fmla="*/ 896 w 963"/>
              <a:gd name="T5" fmla="*/ 23 h 963"/>
              <a:gd name="T6" fmla="*/ 772 w 963"/>
              <a:gd name="T7" fmla="*/ 98 h 963"/>
              <a:gd name="T8" fmla="*/ 352 w 963"/>
              <a:gd name="T9" fmla="*/ 17 h 963"/>
              <a:gd name="T10" fmla="*/ 69 w 963"/>
              <a:gd name="T11" fmla="*/ 211 h 963"/>
              <a:gd name="T12" fmla="*/ 26 w 963"/>
              <a:gd name="T13" fmla="*/ 249 h 963"/>
              <a:gd name="T14" fmla="*/ 25 w 963"/>
              <a:gd name="T15" fmla="*/ 266 h 963"/>
              <a:gd name="T16" fmla="*/ 0 w 963"/>
              <a:gd name="T17" fmla="*/ 481 h 963"/>
              <a:gd name="T18" fmla="*/ 611 w 963"/>
              <a:gd name="T19" fmla="*/ 945 h 963"/>
              <a:gd name="T20" fmla="*/ 691 w 963"/>
              <a:gd name="T21" fmla="*/ 930 h 963"/>
              <a:gd name="T22" fmla="*/ 745 w 963"/>
              <a:gd name="T23" fmla="*/ 904 h 963"/>
              <a:gd name="T24" fmla="*/ 751 w 963"/>
              <a:gd name="T25" fmla="*/ 886 h 963"/>
              <a:gd name="T26" fmla="*/ 48 w 963"/>
              <a:gd name="T27" fmla="*/ 505 h 963"/>
              <a:gd name="T28" fmla="*/ 163 w 963"/>
              <a:gd name="T29" fmla="*/ 567 h 963"/>
              <a:gd name="T30" fmla="*/ 114 w 963"/>
              <a:gd name="T31" fmla="*/ 611 h 963"/>
              <a:gd name="T32" fmla="*/ 124 w 963"/>
              <a:gd name="T33" fmla="*/ 633 h 963"/>
              <a:gd name="T34" fmla="*/ 48 w 963"/>
              <a:gd name="T35" fmla="*/ 505 h 963"/>
              <a:gd name="T36" fmla="*/ 231 w 963"/>
              <a:gd name="T37" fmla="*/ 337 h 963"/>
              <a:gd name="T38" fmla="*/ 84 w 963"/>
              <a:gd name="T39" fmla="*/ 306 h 963"/>
              <a:gd name="T40" fmla="*/ 752 w 963"/>
              <a:gd name="T41" fmla="*/ 306 h 963"/>
              <a:gd name="T42" fmla="*/ 456 w 963"/>
              <a:gd name="T43" fmla="*/ 410 h 963"/>
              <a:gd name="T44" fmla="*/ 436 w 963"/>
              <a:gd name="T45" fmla="*/ 458 h 963"/>
              <a:gd name="T46" fmla="*/ 456 w 963"/>
              <a:gd name="T47" fmla="*/ 410 h 963"/>
              <a:gd name="T48" fmla="*/ 334 w 963"/>
              <a:gd name="T49" fmla="*/ 566 h 963"/>
              <a:gd name="T50" fmla="*/ 268 w 963"/>
              <a:gd name="T51" fmla="*/ 505 h 963"/>
              <a:gd name="T52" fmla="*/ 458 w 963"/>
              <a:gd name="T53" fmla="*/ 569 h 963"/>
              <a:gd name="T54" fmla="*/ 397 w 963"/>
              <a:gd name="T55" fmla="*/ 626 h 963"/>
              <a:gd name="T56" fmla="*/ 550 w 963"/>
              <a:gd name="T57" fmla="*/ 505 h 963"/>
              <a:gd name="T58" fmla="*/ 505 w 963"/>
              <a:gd name="T59" fmla="*/ 657 h 963"/>
              <a:gd name="T60" fmla="*/ 505 w 963"/>
              <a:gd name="T61" fmla="*/ 48 h 963"/>
              <a:gd name="T62" fmla="*/ 505 w 963"/>
              <a:gd name="T63" fmla="*/ 211 h 963"/>
              <a:gd name="T64" fmla="*/ 381 w 963"/>
              <a:gd name="T65" fmla="*/ 59 h 963"/>
              <a:gd name="T66" fmla="*/ 355 w 963"/>
              <a:gd name="T67" fmla="*/ 844 h 963"/>
              <a:gd name="T68" fmla="*/ 458 w 963"/>
              <a:gd name="T69" fmla="*/ 703 h 963"/>
              <a:gd name="T70" fmla="*/ 355 w 963"/>
              <a:gd name="T71" fmla="*/ 844 h 963"/>
              <a:gd name="T72" fmla="*/ 642 w 963"/>
              <a:gd name="T73" fmla="*/ 782 h 963"/>
              <a:gd name="T74" fmla="*/ 505 w 963"/>
              <a:gd name="T75" fmla="*/ 703 h 963"/>
              <a:gd name="T76" fmla="*/ 915 w 963"/>
              <a:gd name="T77" fmla="*/ 505 h 963"/>
              <a:gd name="T78" fmla="*/ 752 w 963"/>
              <a:gd name="T79" fmla="*/ 505 h 963"/>
              <a:gd name="T80" fmla="*/ 830 w 963"/>
              <a:gd name="T81" fmla="*/ 222 h 963"/>
              <a:gd name="T82" fmla="*/ 638 w 963"/>
              <a:gd name="T83" fmla="*/ 76 h 963"/>
              <a:gd name="T84" fmla="*/ 316 w 963"/>
              <a:gd name="T85" fmla="*/ 80 h 963"/>
              <a:gd name="T86" fmla="*/ 316 w 963"/>
              <a:gd name="T87" fmla="*/ 80 h 963"/>
              <a:gd name="T88" fmla="*/ 207 w 963"/>
              <a:gd name="T89" fmla="*/ 716 h 963"/>
              <a:gd name="T90" fmla="*/ 264 w 963"/>
              <a:gd name="T91" fmla="*/ 746 h 963"/>
              <a:gd name="T92" fmla="*/ 647 w 963"/>
              <a:gd name="T93" fmla="*/ 883 h 963"/>
              <a:gd name="T94" fmla="*/ 647 w 963"/>
              <a:gd name="T95" fmla="*/ 883 h 963"/>
              <a:gd name="T96" fmla="*/ 854 w 963"/>
              <a:gd name="T97" fmla="*/ 703 h 9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963" h="963">
                <a:moveTo>
                  <a:pt x="963" y="481"/>
                </a:moveTo>
                <a:cubicBezTo>
                  <a:pt x="963" y="372"/>
                  <a:pt x="926" y="271"/>
                  <a:pt x="864" y="190"/>
                </a:cubicBezTo>
                <a:lnTo>
                  <a:pt x="913" y="142"/>
                </a:lnTo>
                <a:cubicBezTo>
                  <a:pt x="923" y="134"/>
                  <a:pt x="929" y="123"/>
                  <a:pt x="933" y="108"/>
                </a:cubicBezTo>
                <a:cubicBezTo>
                  <a:pt x="937" y="93"/>
                  <a:pt x="939" y="80"/>
                  <a:pt x="939" y="68"/>
                </a:cubicBezTo>
                <a:lnTo>
                  <a:pt x="939" y="60"/>
                </a:lnTo>
                <a:lnTo>
                  <a:pt x="939" y="52"/>
                </a:lnTo>
                <a:cubicBezTo>
                  <a:pt x="936" y="41"/>
                  <a:pt x="930" y="33"/>
                  <a:pt x="922" y="29"/>
                </a:cubicBezTo>
                <a:cubicBezTo>
                  <a:pt x="914" y="25"/>
                  <a:pt x="905" y="23"/>
                  <a:pt x="896" y="23"/>
                </a:cubicBezTo>
                <a:cubicBezTo>
                  <a:pt x="881" y="23"/>
                  <a:pt x="866" y="25"/>
                  <a:pt x="850" y="31"/>
                </a:cubicBezTo>
                <a:cubicBezTo>
                  <a:pt x="834" y="37"/>
                  <a:pt x="822" y="45"/>
                  <a:pt x="811" y="56"/>
                </a:cubicBezTo>
                <a:lnTo>
                  <a:pt x="772" y="98"/>
                </a:lnTo>
                <a:cubicBezTo>
                  <a:pt x="691" y="37"/>
                  <a:pt x="591" y="0"/>
                  <a:pt x="481" y="0"/>
                </a:cubicBezTo>
                <a:cubicBezTo>
                  <a:pt x="437" y="0"/>
                  <a:pt x="394" y="7"/>
                  <a:pt x="353" y="18"/>
                </a:cubicBezTo>
                <a:lnTo>
                  <a:pt x="352" y="17"/>
                </a:lnTo>
                <a:cubicBezTo>
                  <a:pt x="351" y="18"/>
                  <a:pt x="351" y="18"/>
                  <a:pt x="351" y="18"/>
                </a:cubicBezTo>
                <a:cubicBezTo>
                  <a:pt x="241" y="49"/>
                  <a:pt x="147" y="118"/>
                  <a:pt x="84" y="211"/>
                </a:cubicBezTo>
                <a:lnTo>
                  <a:pt x="69" y="211"/>
                </a:lnTo>
                <a:cubicBezTo>
                  <a:pt x="68" y="211"/>
                  <a:pt x="66" y="211"/>
                  <a:pt x="64" y="212"/>
                </a:cubicBezTo>
                <a:cubicBezTo>
                  <a:pt x="62" y="214"/>
                  <a:pt x="60" y="215"/>
                  <a:pt x="60" y="216"/>
                </a:cubicBezTo>
                <a:lnTo>
                  <a:pt x="26" y="249"/>
                </a:lnTo>
                <a:cubicBezTo>
                  <a:pt x="25" y="250"/>
                  <a:pt x="24" y="252"/>
                  <a:pt x="24" y="254"/>
                </a:cubicBezTo>
                <a:lnTo>
                  <a:pt x="24" y="258"/>
                </a:lnTo>
                <a:cubicBezTo>
                  <a:pt x="24" y="260"/>
                  <a:pt x="24" y="263"/>
                  <a:pt x="25" y="266"/>
                </a:cubicBezTo>
                <a:cubicBezTo>
                  <a:pt x="25" y="269"/>
                  <a:pt x="27" y="270"/>
                  <a:pt x="30" y="271"/>
                </a:cubicBezTo>
                <a:lnTo>
                  <a:pt x="47" y="276"/>
                </a:lnTo>
                <a:cubicBezTo>
                  <a:pt x="17" y="339"/>
                  <a:pt x="0" y="408"/>
                  <a:pt x="0" y="481"/>
                </a:cubicBezTo>
                <a:cubicBezTo>
                  <a:pt x="0" y="747"/>
                  <a:pt x="216" y="963"/>
                  <a:pt x="481" y="963"/>
                </a:cubicBezTo>
                <a:cubicBezTo>
                  <a:pt x="526" y="963"/>
                  <a:pt x="569" y="956"/>
                  <a:pt x="610" y="945"/>
                </a:cubicBezTo>
                <a:lnTo>
                  <a:pt x="611" y="945"/>
                </a:lnTo>
                <a:cubicBezTo>
                  <a:pt x="611" y="945"/>
                  <a:pt x="612" y="945"/>
                  <a:pt x="612" y="944"/>
                </a:cubicBezTo>
                <a:cubicBezTo>
                  <a:pt x="638" y="937"/>
                  <a:pt x="662" y="928"/>
                  <a:pt x="686" y="917"/>
                </a:cubicBezTo>
                <a:lnTo>
                  <a:pt x="691" y="930"/>
                </a:lnTo>
                <a:cubicBezTo>
                  <a:pt x="693" y="937"/>
                  <a:pt x="698" y="940"/>
                  <a:pt x="704" y="940"/>
                </a:cubicBezTo>
                <a:cubicBezTo>
                  <a:pt x="707" y="940"/>
                  <a:pt x="710" y="939"/>
                  <a:pt x="715" y="936"/>
                </a:cubicBezTo>
                <a:lnTo>
                  <a:pt x="745" y="904"/>
                </a:lnTo>
                <a:cubicBezTo>
                  <a:pt x="747" y="903"/>
                  <a:pt x="748" y="902"/>
                  <a:pt x="749" y="901"/>
                </a:cubicBezTo>
                <a:cubicBezTo>
                  <a:pt x="749" y="899"/>
                  <a:pt x="750" y="897"/>
                  <a:pt x="750" y="896"/>
                </a:cubicBezTo>
                <a:cubicBezTo>
                  <a:pt x="750" y="895"/>
                  <a:pt x="750" y="891"/>
                  <a:pt x="751" y="886"/>
                </a:cubicBezTo>
                <a:cubicBezTo>
                  <a:pt x="751" y="883"/>
                  <a:pt x="751" y="881"/>
                  <a:pt x="752" y="880"/>
                </a:cubicBezTo>
                <a:cubicBezTo>
                  <a:pt x="879" y="793"/>
                  <a:pt x="963" y="647"/>
                  <a:pt x="963" y="481"/>
                </a:cubicBezTo>
                <a:close/>
                <a:moveTo>
                  <a:pt x="48" y="505"/>
                </a:moveTo>
                <a:lnTo>
                  <a:pt x="221" y="505"/>
                </a:lnTo>
                <a:cubicBezTo>
                  <a:pt x="222" y="526"/>
                  <a:pt x="224" y="547"/>
                  <a:pt x="226" y="567"/>
                </a:cubicBezTo>
                <a:lnTo>
                  <a:pt x="163" y="567"/>
                </a:lnTo>
                <a:cubicBezTo>
                  <a:pt x="162" y="567"/>
                  <a:pt x="161" y="568"/>
                  <a:pt x="159" y="569"/>
                </a:cubicBezTo>
                <a:cubicBezTo>
                  <a:pt x="156" y="571"/>
                  <a:pt x="155" y="571"/>
                  <a:pt x="153" y="572"/>
                </a:cubicBezTo>
                <a:lnTo>
                  <a:pt x="114" y="611"/>
                </a:lnTo>
                <a:cubicBezTo>
                  <a:pt x="113" y="614"/>
                  <a:pt x="113" y="616"/>
                  <a:pt x="113" y="616"/>
                </a:cubicBezTo>
                <a:lnTo>
                  <a:pt x="113" y="617"/>
                </a:lnTo>
                <a:cubicBezTo>
                  <a:pt x="113" y="625"/>
                  <a:pt x="117" y="631"/>
                  <a:pt x="124" y="633"/>
                </a:cubicBezTo>
                <a:lnTo>
                  <a:pt x="220" y="657"/>
                </a:lnTo>
                <a:lnTo>
                  <a:pt x="84" y="657"/>
                </a:lnTo>
                <a:cubicBezTo>
                  <a:pt x="63" y="610"/>
                  <a:pt x="51" y="559"/>
                  <a:pt x="48" y="505"/>
                </a:cubicBezTo>
                <a:close/>
                <a:moveTo>
                  <a:pt x="84" y="306"/>
                </a:moveTo>
                <a:lnTo>
                  <a:pt x="138" y="306"/>
                </a:lnTo>
                <a:lnTo>
                  <a:pt x="231" y="337"/>
                </a:lnTo>
                <a:cubicBezTo>
                  <a:pt x="225" y="376"/>
                  <a:pt x="222" y="417"/>
                  <a:pt x="221" y="458"/>
                </a:cubicBezTo>
                <a:lnTo>
                  <a:pt x="48" y="458"/>
                </a:lnTo>
                <a:cubicBezTo>
                  <a:pt x="51" y="404"/>
                  <a:pt x="63" y="353"/>
                  <a:pt x="84" y="306"/>
                </a:cubicBezTo>
                <a:close/>
                <a:moveTo>
                  <a:pt x="915" y="458"/>
                </a:moveTo>
                <a:lnTo>
                  <a:pt x="752" y="458"/>
                </a:lnTo>
                <a:lnTo>
                  <a:pt x="752" y="306"/>
                </a:lnTo>
                <a:lnTo>
                  <a:pt x="879" y="306"/>
                </a:lnTo>
                <a:cubicBezTo>
                  <a:pt x="900" y="353"/>
                  <a:pt x="912" y="404"/>
                  <a:pt x="915" y="458"/>
                </a:cubicBezTo>
                <a:close/>
                <a:moveTo>
                  <a:pt x="456" y="410"/>
                </a:moveTo>
                <a:cubicBezTo>
                  <a:pt x="457" y="410"/>
                  <a:pt x="457" y="411"/>
                  <a:pt x="458" y="411"/>
                </a:cubicBezTo>
                <a:lnTo>
                  <a:pt x="458" y="435"/>
                </a:lnTo>
                <a:lnTo>
                  <a:pt x="436" y="458"/>
                </a:lnTo>
                <a:lnTo>
                  <a:pt x="268" y="458"/>
                </a:lnTo>
                <a:cubicBezTo>
                  <a:pt x="268" y="422"/>
                  <a:pt x="271" y="386"/>
                  <a:pt x="276" y="351"/>
                </a:cubicBezTo>
                <a:lnTo>
                  <a:pt x="456" y="410"/>
                </a:lnTo>
                <a:close/>
                <a:moveTo>
                  <a:pt x="392" y="505"/>
                </a:moveTo>
                <a:lnTo>
                  <a:pt x="339" y="562"/>
                </a:lnTo>
                <a:cubicBezTo>
                  <a:pt x="338" y="564"/>
                  <a:pt x="337" y="565"/>
                  <a:pt x="334" y="566"/>
                </a:cubicBezTo>
                <a:cubicBezTo>
                  <a:pt x="332" y="567"/>
                  <a:pt x="331" y="567"/>
                  <a:pt x="330" y="567"/>
                </a:cubicBezTo>
                <a:lnTo>
                  <a:pt x="273" y="567"/>
                </a:lnTo>
                <a:cubicBezTo>
                  <a:pt x="270" y="547"/>
                  <a:pt x="269" y="526"/>
                  <a:pt x="268" y="505"/>
                </a:cubicBezTo>
                <a:lnTo>
                  <a:pt x="392" y="505"/>
                </a:lnTo>
                <a:close/>
                <a:moveTo>
                  <a:pt x="397" y="626"/>
                </a:moveTo>
                <a:lnTo>
                  <a:pt x="458" y="569"/>
                </a:lnTo>
                <a:lnTo>
                  <a:pt x="458" y="657"/>
                </a:lnTo>
                <a:lnTo>
                  <a:pt x="396" y="657"/>
                </a:lnTo>
                <a:lnTo>
                  <a:pt x="397" y="626"/>
                </a:lnTo>
                <a:close/>
                <a:moveTo>
                  <a:pt x="505" y="525"/>
                </a:moveTo>
                <a:lnTo>
                  <a:pt x="526" y="505"/>
                </a:lnTo>
                <a:lnTo>
                  <a:pt x="550" y="505"/>
                </a:lnTo>
                <a:cubicBezTo>
                  <a:pt x="551" y="506"/>
                  <a:pt x="552" y="508"/>
                  <a:pt x="552" y="510"/>
                </a:cubicBezTo>
                <a:lnTo>
                  <a:pt x="601" y="657"/>
                </a:lnTo>
                <a:lnTo>
                  <a:pt x="505" y="657"/>
                </a:lnTo>
                <a:lnTo>
                  <a:pt x="505" y="525"/>
                </a:lnTo>
                <a:close/>
                <a:moveTo>
                  <a:pt x="505" y="211"/>
                </a:moveTo>
                <a:lnTo>
                  <a:pt x="505" y="48"/>
                </a:lnTo>
                <a:cubicBezTo>
                  <a:pt x="527" y="49"/>
                  <a:pt x="550" y="52"/>
                  <a:pt x="571" y="56"/>
                </a:cubicBezTo>
                <a:cubicBezTo>
                  <a:pt x="603" y="104"/>
                  <a:pt x="628" y="156"/>
                  <a:pt x="648" y="211"/>
                </a:cubicBezTo>
                <a:lnTo>
                  <a:pt x="505" y="211"/>
                </a:lnTo>
                <a:close/>
                <a:moveTo>
                  <a:pt x="458" y="211"/>
                </a:moveTo>
                <a:lnTo>
                  <a:pt x="311" y="211"/>
                </a:lnTo>
                <a:cubicBezTo>
                  <a:pt x="329" y="157"/>
                  <a:pt x="352" y="106"/>
                  <a:pt x="381" y="59"/>
                </a:cubicBezTo>
                <a:cubicBezTo>
                  <a:pt x="406" y="53"/>
                  <a:pt x="432" y="49"/>
                  <a:pt x="458" y="48"/>
                </a:cubicBezTo>
                <a:lnTo>
                  <a:pt x="458" y="211"/>
                </a:lnTo>
                <a:close/>
                <a:moveTo>
                  <a:pt x="355" y="844"/>
                </a:moveTo>
                <a:lnTo>
                  <a:pt x="393" y="806"/>
                </a:lnTo>
                <a:lnTo>
                  <a:pt x="395" y="703"/>
                </a:lnTo>
                <a:lnTo>
                  <a:pt x="458" y="703"/>
                </a:lnTo>
                <a:lnTo>
                  <a:pt x="458" y="915"/>
                </a:lnTo>
                <a:cubicBezTo>
                  <a:pt x="435" y="914"/>
                  <a:pt x="413" y="911"/>
                  <a:pt x="391" y="907"/>
                </a:cubicBezTo>
                <a:cubicBezTo>
                  <a:pt x="378" y="886"/>
                  <a:pt x="366" y="865"/>
                  <a:pt x="355" y="844"/>
                </a:cubicBezTo>
                <a:close/>
                <a:moveTo>
                  <a:pt x="505" y="703"/>
                </a:moveTo>
                <a:lnTo>
                  <a:pt x="616" y="703"/>
                </a:lnTo>
                <a:lnTo>
                  <a:pt x="642" y="782"/>
                </a:lnTo>
                <a:cubicBezTo>
                  <a:pt x="625" y="824"/>
                  <a:pt x="605" y="865"/>
                  <a:pt x="581" y="904"/>
                </a:cubicBezTo>
                <a:cubicBezTo>
                  <a:pt x="557" y="910"/>
                  <a:pt x="531" y="914"/>
                  <a:pt x="505" y="915"/>
                </a:cubicBezTo>
                <a:lnTo>
                  <a:pt x="505" y="703"/>
                </a:lnTo>
                <a:lnTo>
                  <a:pt x="505" y="703"/>
                </a:lnTo>
                <a:close/>
                <a:moveTo>
                  <a:pt x="752" y="505"/>
                </a:moveTo>
                <a:lnTo>
                  <a:pt x="915" y="505"/>
                </a:lnTo>
                <a:cubicBezTo>
                  <a:pt x="912" y="559"/>
                  <a:pt x="900" y="610"/>
                  <a:pt x="879" y="657"/>
                </a:cubicBezTo>
                <a:lnTo>
                  <a:pt x="752" y="657"/>
                </a:lnTo>
                <a:lnTo>
                  <a:pt x="752" y="505"/>
                </a:lnTo>
                <a:close/>
                <a:moveTo>
                  <a:pt x="854" y="259"/>
                </a:moveTo>
                <a:lnTo>
                  <a:pt x="791" y="259"/>
                </a:lnTo>
                <a:lnTo>
                  <a:pt x="830" y="222"/>
                </a:lnTo>
                <a:cubicBezTo>
                  <a:pt x="838" y="234"/>
                  <a:pt x="847" y="247"/>
                  <a:pt x="854" y="259"/>
                </a:cubicBezTo>
                <a:close/>
                <a:moveTo>
                  <a:pt x="689" y="186"/>
                </a:moveTo>
                <a:cubicBezTo>
                  <a:pt x="675" y="148"/>
                  <a:pt x="658" y="112"/>
                  <a:pt x="638" y="76"/>
                </a:cubicBezTo>
                <a:cubicBezTo>
                  <a:pt x="674" y="91"/>
                  <a:pt x="708" y="109"/>
                  <a:pt x="739" y="132"/>
                </a:cubicBezTo>
                <a:lnTo>
                  <a:pt x="689" y="186"/>
                </a:lnTo>
                <a:close/>
                <a:moveTo>
                  <a:pt x="316" y="80"/>
                </a:moveTo>
                <a:cubicBezTo>
                  <a:pt x="294" y="121"/>
                  <a:pt x="276" y="165"/>
                  <a:pt x="261" y="210"/>
                </a:cubicBezTo>
                <a:lnTo>
                  <a:pt x="142" y="210"/>
                </a:lnTo>
                <a:cubicBezTo>
                  <a:pt x="188" y="153"/>
                  <a:pt x="247" y="108"/>
                  <a:pt x="316" y="80"/>
                </a:cubicBezTo>
                <a:close/>
                <a:moveTo>
                  <a:pt x="108" y="703"/>
                </a:moveTo>
                <a:lnTo>
                  <a:pt x="213" y="703"/>
                </a:lnTo>
                <a:cubicBezTo>
                  <a:pt x="211" y="707"/>
                  <a:pt x="208" y="711"/>
                  <a:pt x="207" y="716"/>
                </a:cubicBezTo>
                <a:cubicBezTo>
                  <a:pt x="204" y="723"/>
                  <a:pt x="203" y="730"/>
                  <a:pt x="203" y="737"/>
                </a:cubicBezTo>
                <a:cubicBezTo>
                  <a:pt x="203" y="751"/>
                  <a:pt x="211" y="758"/>
                  <a:pt x="225" y="758"/>
                </a:cubicBezTo>
                <a:cubicBezTo>
                  <a:pt x="240" y="758"/>
                  <a:pt x="253" y="754"/>
                  <a:pt x="264" y="746"/>
                </a:cubicBezTo>
                <a:cubicBezTo>
                  <a:pt x="280" y="795"/>
                  <a:pt x="300" y="842"/>
                  <a:pt x="325" y="886"/>
                </a:cubicBezTo>
                <a:cubicBezTo>
                  <a:pt x="234" y="851"/>
                  <a:pt x="158" y="786"/>
                  <a:pt x="108" y="703"/>
                </a:cubicBezTo>
                <a:close/>
                <a:moveTo>
                  <a:pt x="647" y="883"/>
                </a:moveTo>
                <a:cubicBezTo>
                  <a:pt x="653" y="872"/>
                  <a:pt x="659" y="861"/>
                  <a:pt x="664" y="849"/>
                </a:cubicBezTo>
                <a:lnTo>
                  <a:pt x="671" y="872"/>
                </a:lnTo>
                <a:cubicBezTo>
                  <a:pt x="663" y="876"/>
                  <a:pt x="655" y="880"/>
                  <a:pt x="647" y="883"/>
                </a:cubicBezTo>
                <a:close/>
                <a:moveTo>
                  <a:pt x="752" y="821"/>
                </a:moveTo>
                <a:lnTo>
                  <a:pt x="752" y="703"/>
                </a:lnTo>
                <a:lnTo>
                  <a:pt x="854" y="703"/>
                </a:lnTo>
                <a:cubicBezTo>
                  <a:pt x="827" y="749"/>
                  <a:pt x="793" y="788"/>
                  <a:pt x="752" y="821"/>
                </a:cubicBezTo>
                <a:close/>
              </a:path>
            </a:pathLst>
          </a:custGeom>
          <a:solidFill>
            <a:schemeClr val="accent2"/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20000"/>
              </a:lnSpc>
            </a:pPr>
            <a:endParaRPr lang="zh-CN" altLang="en-US" sz="2000" b="1">
              <a:solidFill>
                <a:srgbClr val="252A6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8" name="îṥlîde"/>
          <p:cNvSpPr/>
          <p:nvPr>
            <p:custDataLst>
              <p:tags r:id="rId19"/>
            </p:custDataLst>
          </p:nvPr>
        </p:nvSpPr>
        <p:spPr>
          <a:xfrm>
            <a:off x="8121015" y="2924175"/>
            <a:ext cx="467360" cy="387350"/>
          </a:xfrm>
          <a:custGeom>
            <a:gdLst>
              <a:gd name="T0" fmla="*/ 555 w 612"/>
              <a:gd name="T1" fmla="*/ 144 h 508"/>
              <a:gd name="T2" fmla="*/ 533 w 612"/>
              <a:gd name="T3" fmla="*/ 177 h 508"/>
              <a:gd name="T4" fmla="*/ 507 w 612"/>
              <a:gd name="T5" fmla="*/ 134 h 508"/>
              <a:gd name="T6" fmla="*/ 399 w 612"/>
              <a:gd name="T7" fmla="*/ 74 h 508"/>
              <a:gd name="T8" fmla="*/ 374 w 612"/>
              <a:gd name="T9" fmla="*/ 0 h 508"/>
              <a:gd name="T10" fmla="*/ 213 w 612"/>
              <a:gd name="T11" fmla="*/ 30 h 508"/>
              <a:gd name="T12" fmla="*/ 182 w 612"/>
              <a:gd name="T13" fmla="*/ 74 h 508"/>
              <a:gd name="T14" fmla="*/ 91 w 612"/>
              <a:gd name="T15" fmla="*/ 189 h 508"/>
              <a:gd name="T16" fmla="*/ 80 w 612"/>
              <a:gd name="T17" fmla="*/ 166 h 508"/>
              <a:gd name="T18" fmla="*/ 22 w 612"/>
              <a:gd name="T19" fmla="*/ 144 h 508"/>
              <a:gd name="T20" fmla="*/ 0 w 612"/>
              <a:gd name="T21" fmla="*/ 175 h 508"/>
              <a:gd name="T22" fmla="*/ 58 w 612"/>
              <a:gd name="T23" fmla="*/ 197 h 508"/>
              <a:gd name="T24" fmla="*/ 74 w 612"/>
              <a:gd name="T25" fmla="*/ 210 h 508"/>
              <a:gd name="T26" fmla="*/ 30 w 612"/>
              <a:gd name="T27" fmla="*/ 364 h 508"/>
              <a:gd name="T28" fmla="*/ 80 w 612"/>
              <a:gd name="T29" fmla="*/ 484 h 508"/>
              <a:gd name="T30" fmla="*/ 165 w 612"/>
              <a:gd name="T31" fmla="*/ 508 h 508"/>
              <a:gd name="T32" fmla="*/ 189 w 612"/>
              <a:gd name="T33" fmla="*/ 424 h 508"/>
              <a:gd name="T34" fmla="*/ 423 w 612"/>
              <a:gd name="T35" fmla="*/ 484 h 508"/>
              <a:gd name="T36" fmla="*/ 509 w 612"/>
              <a:gd name="T37" fmla="*/ 508 h 508"/>
              <a:gd name="T38" fmla="*/ 533 w 612"/>
              <a:gd name="T39" fmla="*/ 423 h 508"/>
              <a:gd name="T40" fmla="*/ 583 w 612"/>
              <a:gd name="T41" fmla="*/ 268 h 508"/>
              <a:gd name="T42" fmla="*/ 551 w 612"/>
              <a:gd name="T43" fmla="*/ 197 h 508"/>
              <a:gd name="T44" fmla="*/ 590 w 612"/>
              <a:gd name="T45" fmla="*/ 197 h 508"/>
              <a:gd name="T46" fmla="*/ 612 w 612"/>
              <a:gd name="T47" fmla="*/ 166 h 508"/>
              <a:gd name="T48" fmla="*/ 114 w 612"/>
              <a:gd name="T49" fmla="*/ 351 h 508"/>
              <a:gd name="T50" fmla="*/ 114 w 612"/>
              <a:gd name="T51" fmla="*/ 280 h 508"/>
              <a:gd name="T52" fmla="*/ 114 w 612"/>
              <a:gd name="T53" fmla="*/ 351 h 508"/>
              <a:gd name="T54" fmla="*/ 401 w 612"/>
              <a:gd name="T55" fmla="*/ 352 h 508"/>
              <a:gd name="T56" fmla="*/ 189 w 612"/>
              <a:gd name="T57" fmla="*/ 330 h 508"/>
              <a:gd name="T58" fmla="*/ 211 w 612"/>
              <a:gd name="T59" fmla="*/ 280 h 508"/>
              <a:gd name="T60" fmla="*/ 423 w 612"/>
              <a:gd name="T61" fmla="*/ 302 h 508"/>
              <a:gd name="T62" fmla="*/ 423 w 612"/>
              <a:gd name="T63" fmla="*/ 330 h 508"/>
              <a:gd name="T64" fmla="*/ 144 w 612"/>
              <a:gd name="T65" fmla="*/ 144 h 508"/>
              <a:gd name="T66" fmla="*/ 429 w 612"/>
              <a:gd name="T67" fmla="*/ 114 h 508"/>
              <a:gd name="T68" fmla="*/ 485 w 612"/>
              <a:gd name="T69" fmla="*/ 209 h 508"/>
              <a:gd name="T70" fmla="*/ 501 w 612"/>
              <a:gd name="T71" fmla="*/ 351 h 508"/>
              <a:gd name="T72" fmla="*/ 501 w 612"/>
              <a:gd name="T73" fmla="*/ 280 h 508"/>
              <a:gd name="T74" fmla="*/ 501 w 612"/>
              <a:gd name="T75" fmla="*/ 351 h 5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612" h="508">
                <a:moveTo>
                  <a:pt x="590" y="144"/>
                </a:moveTo>
                <a:lnTo>
                  <a:pt x="555" y="144"/>
                </a:lnTo>
                <a:cubicBezTo>
                  <a:pt x="543" y="144"/>
                  <a:pt x="533" y="154"/>
                  <a:pt x="533" y="166"/>
                </a:cubicBezTo>
                <a:cubicBezTo>
                  <a:pt x="533" y="166"/>
                  <a:pt x="533" y="176"/>
                  <a:pt x="533" y="177"/>
                </a:cubicBezTo>
                <a:lnTo>
                  <a:pt x="521" y="190"/>
                </a:lnTo>
                <a:lnTo>
                  <a:pt x="507" y="134"/>
                </a:lnTo>
                <a:cubicBezTo>
                  <a:pt x="497" y="99"/>
                  <a:pt x="466" y="74"/>
                  <a:pt x="430" y="74"/>
                </a:cubicBezTo>
                <a:lnTo>
                  <a:pt x="399" y="74"/>
                </a:lnTo>
                <a:lnTo>
                  <a:pt x="399" y="30"/>
                </a:lnTo>
                <a:cubicBezTo>
                  <a:pt x="399" y="14"/>
                  <a:pt x="389" y="0"/>
                  <a:pt x="374" y="0"/>
                </a:cubicBezTo>
                <a:lnTo>
                  <a:pt x="238" y="0"/>
                </a:lnTo>
                <a:cubicBezTo>
                  <a:pt x="222" y="0"/>
                  <a:pt x="213" y="14"/>
                  <a:pt x="213" y="30"/>
                </a:cubicBezTo>
                <a:lnTo>
                  <a:pt x="213" y="74"/>
                </a:lnTo>
                <a:lnTo>
                  <a:pt x="182" y="74"/>
                </a:lnTo>
                <a:cubicBezTo>
                  <a:pt x="146" y="74"/>
                  <a:pt x="114" y="99"/>
                  <a:pt x="105" y="134"/>
                </a:cubicBezTo>
                <a:lnTo>
                  <a:pt x="91" y="189"/>
                </a:lnTo>
                <a:lnTo>
                  <a:pt x="79" y="177"/>
                </a:lnTo>
                <a:cubicBezTo>
                  <a:pt x="79" y="176"/>
                  <a:pt x="80" y="166"/>
                  <a:pt x="80" y="166"/>
                </a:cubicBezTo>
                <a:cubicBezTo>
                  <a:pt x="80" y="154"/>
                  <a:pt x="70" y="144"/>
                  <a:pt x="58" y="144"/>
                </a:cubicBezTo>
                <a:lnTo>
                  <a:pt x="22" y="144"/>
                </a:lnTo>
                <a:cubicBezTo>
                  <a:pt x="10" y="144"/>
                  <a:pt x="0" y="154"/>
                  <a:pt x="0" y="166"/>
                </a:cubicBezTo>
                <a:lnTo>
                  <a:pt x="0" y="175"/>
                </a:lnTo>
                <a:cubicBezTo>
                  <a:pt x="0" y="187"/>
                  <a:pt x="10" y="197"/>
                  <a:pt x="22" y="197"/>
                </a:cubicBezTo>
                <a:lnTo>
                  <a:pt x="58" y="197"/>
                </a:lnTo>
                <a:cubicBezTo>
                  <a:pt x="59" y="197"/>
                  <a:pt x="60" y="197"/>
                  <a:pt x="61" y="197"/>
                </a:cubicBezTo>
                <a:lnTo>
                  <a:pt x="74" y="210"/>
                </a:lnTo>
                <a:cubicBezTo>
                  <a:pt x="48" y="217"/>
                  <a:pt x="30" y="240"/>
                  <a:pt x="30" y="268"/>
                </a:cubicBezTo>
                <a:lnTo>
                  <a:pt x="30" y="364"/>
                </a:lnTo>
                <a:cubicBezTo>
                  <a:pt x="30" y="394"/>
                  <a:pt x="51" y="418"/>
                  <a:pt x="80" y="423"/>
                </a:cubicBezTo>
                <a:lnTo>
                  <a:pt x="80" y="484"/>
                </a:lnTo>
                <a:cubicBezTo>
                  <a:pt x="80" y="497"/>
                  <a:pt x="90" y="508"/>
                  <a:pt x="103" y="508"/>
                </a:cubicBezTo>
                <a:lnTo>
                  <a:pt x="165" y="508"/>
                </a:lnTo>
                <a:cubicBezTo>
                  <a:pt x="178" y="508"/>
                  <a:pt x="189" y="497"/>
                  <a:pt x="189" y="484"/>
                </a:cubicBezTo>
                <a:lnTo>
                  <a:pt x="189" y="424"/>
                </a:lnTo>
                <a:lnTo>
                  <a:pt x="423" y="424"/>
                </a:lnTo>
                <a:lnTo>
                  <a:pt x="423" y="484"/>
                </a:lnTo>
                <a:cubicBezTo>
                  <a:pt x="423" y="497"/>
                  <a:pt x="433" y="508"/>
                  <a:pt x="446" y="508"/>
                </a:cubicBezTo>
                <a:lnTo>
                  <a:pt x="509" y="508"/>
                </a:lnTo>
                <a:cubicBezTo>
                  <a:pt x="522" y="508"/>
                  <a:pt x="533" y="497"/>
                  <a:pt x="533" y="484"/>
                </a:cubicBezTo>
                <a:lnTo>
                  <a:pt x="533" y="423"/>
                </a:lnTo>
                <a:cubicBezTo>
                  <a:pt x="561" y="419"/>
                  <a:pt x="583" y="394"/>
                  <a:pt x="583" y="364"/>
                </a:cubicBezTo>
                <a:lnTo>
                  <a:pt x="583" y="268"/>
                </a:lnTo>
                <a:cubicBezTo>
                  <a:pt x="583" y="240"/>
                  <a:pt x="564" y="217"/>
                  <a:pt x="538" y="210"/>
                </a:cubicBezTo>
                <a:lnTo>
                  <a:pt x="551" y="197"/>
                </a:lnTo>
                <a:cubicBezTo>
                  <a:pt x="552" y="197"/>
                  <a:pt x="553" y="197"/>
                  <a:pt x="555" y="197"/>
                </a:cubicBezTo>
                <a:lnTo>
                  <a:pt x="590" y="197"/>
                </a:lnTo>
                <a:cubicBezTo>
                  <a:pt x="602" y="197"/>
                  <a:pt x="612" y="187"/>
                  <a:pt x="612" y="175"/>
                </a:cubicBezTo>
                <a:lnTo>
                  <a:pt x="612" y="166"/>
                </a:lnTo>
                <a:cubicBezTo>
                  <a:pt x="612" y="154"/>
                  <a:pt x="602" y="144"/>
                  <a:pt x="590" y="144"/>
                </a:cubicBezTo>
                <a:close/>
                <a:moveTo>
                  <a:pt x="114" y="351"/>
                </a:moveTo>
                <a:cubicBezTo>
                  <a:pt x="95" y="351"/>
                  <a:pt x="79" y="335"/>
                  <a:pt x="79" y="316"/>
                </a:cubicBezTo>
                <a:cubicBezTo>
                  <a:pt x="79" y="296"/>
                  <a:pt x="95" y="280"/>
                  <a:pt x="114" y="280"/>
                </a:cubicBezTo>
                <a:cubicBezTo>
                  <a:pt x="134" y="280"/>
                  <a:pt x="150" y="296"/>
                  <a:pt x="150" y="316"/>
                </a:cubicBezTo>
                <a:cubicBezTo>
                  <a:pt x="150" y="335"/>
                  <a:pt x="134" y="351"/>
                  <a:pt x="114" y="351"/>
                </a:cubicBezTo>
                <a:close/>
                <a:moveTo>
                  <a:pt x="423" y="330"/>
                </a:moveTo>
                <a:cubicBezTo>
                  <a:pt x="423" y="342"/>
                  <a:pt x="414" y="352"/>
                  <a:pt x="401" y="352"/>
                </a:cubicBezTo>
                <a:lnTo>
                  <a:pt x="211" y="352"/>
                </a:lnTo>
                <a:cubicBezTo>
                  <a:pt x="199" y="352"/>
                  <a:pt x="189" y="342"/>
                  <a:pt x="189" y="330"/>
                </a:cubicBezTo>
                <a:lnTo>
                  <a:pt x="189" y="302"/>
                </a:lnTo>
                <a:cubicBezTo>
                  <a:pt x="189" y="290"/>
                  <a:pt x="199" y="280"/>
                  <a:pt x="211" y="280"/>
                </a:cubicBezTo>
                <a:lnTo>
                  <a:pt x="401" y="280"/>
                </a:lnTo>
                <a:cubicBezTo>
                  <a:pt x="414" y="280"/>
                  <a:pt x="423" y="290"/>
                  <a:pt x="423" y="302"/>
                </a:cubicBezTo>
                <a:lnTo>
                  <a:pt x="423" y="330"/>
                </a:lnTo>
                <a:lnTo>
                  <a:pt x="423" y="330"/>
                </a:lnTo>
                <a:close/>
                <a:moveTo>
                  <a:pt x="127" y="209"/>
                </a:moveTo>
                <a:lnTo>
                  <a:pt x="144" y="144"/>
                </a:lnTo>
                <a:cubicBezTo>
                  <a:pt x="148" y="127"/>
                  <a:pt x="164" y="114"/>
                  <a:pt x="182" y="114"/>
                </a:cubicBezTo>
                <a:lnTo>
                  <a:pt x="429" y="114"/>
                </a:lnTo>
                <a:cubicBezTo>
                  <a:pt x="448" y="114"/>
                  <a:pt x="463" y="127"/>
                  <a:pt x="468" y="144"/>
                </a:cubicBezTo>
                <a:lnTo>
                  <a:pt x="485" y="209"/>
                </a:lnTo>
                <a:lnTo>
                  <a:pt x="127" y="209"/>
                </a:lnTo>
                <a:close/>
                <a:moveTo>
                  <a:pt x="501" y="351"/>
                </a:moveTo>
                <a:cubicBezTo>
                  <a:pt x="482" y="351"/>
                  <a:pt x="466" y="335"/>
                  <a:pt x="466" y="316"/>
                </a:cubicBezTo>
                <a:cubicBezTo>
                  <a:pt x="466" y="296"/>
                  <a:pt x="482" y="280"/>
                  <a:pt x="501" y="280"/>
                </a:cubicBezTo>
                <a:cubicBezTo>
                  <a:pt x="521" y="280"/>
                  <a:pt x="537" y="296"/>
                  <a:pt x="537" y="316"/>
                </a:cubicBezTo>
                <a:cubicBezTo>
                  <a:pt x="537" y="335"/>
                  <a:pt x="521" y="351"/>
                  <a:pt x="501" y="351"/>
                </a:cubicBezTo>
                <a:close/>
              </a:path>
            </a:pathLst>
          </a:custGeom>
          <a:solidFill>
            <a:schemeClr val="accent2"/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 fontScale="7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20000"/>
              </a:lnSpc>
            </a:pPr>
            <a:endParaRPr lang="zh-CN" altLang="en-US" sz="2000" b="1">
              <a:solidFill>
                <a:srgbClr val="252A6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39" name="íṩliḓé"/>
          <p:cNvSpPr/>
          <p:nvPr>
            <p:custDataLst>
              <p:tags r:id="rId20"/>
            </p:custDataLst>
          </p:nvPr>
        </p:nvSpPr>
        <p:spPr>
          <a:xfrm>
            <a:off x="9791065" y="2290445"/>
            <a:ext cx="467360" cy="437515"/>
          </a:xfrm>
          <a:custGeom>
            <a:gdLst>
              <a:gd name="T0" fmla="*/ 32 w 1018"/>
              <a:gd name="T1" fmla="*/ 254 h 954"/>
              <a:gd name="T2" fmla="*/ 64 w 1018"/>
              <a:gd name="T3" fmla="*/ 254 h 954"/>
              <a:gd name="T4" fmla="*/ 64 w 1018"/>
              <a:gd name="T5" fmla="*/ 445 h 954"/>
              <a:gd name="T6" fmla="*/ 32 w 1018"/>
              <a:gd name="T7" fmla="*/ 445 h 954"/>
              <a:gd name="T8" fmla="*/ 0 w 1018"/>
              <a:gd name="T9" fmla="*/ 413 h 954"/>
              <a:gd name="T10" fmla="*/ 0 w 1018"/>
              <a:gd name="T11" fmla="*/ 286 h 954"/>
              <a:gd name="T12" fmla="*/ 32 w 1018"/>
              <a:gd name="T13" fmla="*/ 254 h 954"/>
              <a:gd name="T14" fmla="*/ 986 w 1018"/>
              <a:gd name="T15" fmla="*/ 254 h 954"/>
              <a:gd name="T16" fmla="*/ 954 w 1018"/>
              <a:gd name="T17" fmla="*/ 254 h 954"/>
              <a:gd name="T18" fmla="*/ 954 w 1018"/>
              <a:gd name="T19" fmla="*/ 445 h 954"/>
              <a:gd name="T20" fmla="*/ 986 w 1018"/>
              <a:gd name="T21" fmla="*/ 445 h 954"/>
              <a:gd name="T22" fmla="*/ 1018 w 1018"/>
              <a:gd name="T23" fmla="*/ 413 h 954"/>
              <a:gd name="T24" fmla="*/ 1018 w 1018"/>
              <a:gd name="T25" fmla="*/ 286 h 954"/>
              <a:gd name="T26" fmla="*/ 986 w 1018"/>
              <a:gd name="T27" fmla="*/ 254 h 954"/>
              <a:gd name="T28" fmla="*/ 891 w 1018"/>
              <a:gd name="T29" fmla="*/ 191 h 954"/>
              <a:gd name="T30" fmla="*/ 891 w 1018"/>
              <a:gd name="T31" fmla="*/ 763 h 954"/>
              <a:gd name="T32" fmla="*/ 827 w 1018"/>
              <a:gd name="T33" fmla="*/ 827 h 954"/>
              <a:gd name="T34" fmla="*/ 827 w 1018"/>
              <a:gd name="T35" fmla="*/ 890 h 954"/>
              <a:gd name="T36" fmla="*/ 763 w 1018"/>
              <a:gd name="T37" fmla="*/ 954 h 954"/>
              <a:gd name="T38" fmla="*/ 700 w 1018"/>
              <a:gd name="T39" fmla="*/ 954 h 954"/>
              <a:gd name="T40" fmla="*/ 636 w 1018"/>
              <a:gd name="T41" fmla="*/ 890 h 954"/>
              <a:gd name="T42" fmla="*/ 636 w 1018"/>
              <a:gd name="T43" fmla="*/ 827 h 954"/>
              <a:gd name="T44" fmla="*/ 382 w 1018"/>
              <a:gd name="T45" fmla="*/ 827 h 954"/>
              <a:gd name="T46" fmla="*/ 382 w 1018"/>
              <a:gd name="T47" fmla="*/ 890 h 954"/>
              <a:gd name="T48" fmla="*/ 318 w 1018"/>
              <a:gd name="T49" fmla="*/ 954 h 954"/>
              <a:gd name="T50" fmla="*/ 254 w 1018"/>
              <a:gd name="T51" fmla="*/ 954 h 954"/>
              <a:gd name="T52" fmla="*/ 191 w 1018"/>
              <a:gd name="T53" fmla="*/ 890 h 954"/>
              <a:gd name="T54" fmla="*/ 191 w 1018"/>
              <a:gd name="T55" fmla="*/ 827 h 954"/>
              <a:gd name="T56" fmla="*/ 127 w 1018"/>
              <a:gd name="T57" fmla="*/ 763 h 954"/>
              <a:gd name="T58" fmla="*/ 127 w 1018"/>
              <a:gd name="T59" fmla="*/ 191 h 954"/>
              <a:gd name="T60" fmla="*/ 318 w 1018"/>
              <a:gd name="T61" fmla="*/ 0 h 954"/>
              <a:gd name="T62" fmla="*/ 700 w 1018"/>
              <a:gd name="T63" fmla="*/ 0 h 954"/>
              <a:gd name="T64" fmla="*/ 891 w 1018"/>
              <a:gd name="T65" fmla="*/ 191 h 954"/>
              <a:gd name="T66" fmla="*/ 382 w 1018"/>
              <a:gd name="T67" fmla="*/ 127 h 954"/>
              <a:gd name="T68" fmla="*/ 636 w 1018"/>
              <a:gd name="T69" fmla="*/ 127 h 954"/>
              <a:gd name="T70" fmla="*/ 636 w 1018"/>
              <a:gd name="T71" fmla="*/ 63 h 954"/>
              <a:gd name="T72" fmla="*/ 382 w 1018"/>
              <a:gd name="T73" fmla="*/ 63 h 954"/>
              <a:gd name="T74" fmla="*/ 382 w 1018"/>
              <a:gd name="T75" fmla="*/ 127 h 954"/>
              <a:gd name="T76" fmla="*/ 318 w 1018"/>
              <a:gd name="T77" fmla="*/ 700 h 954"/>
              <a:gd name="T78" fmla="*/ 254 w 1018"/>
              <a:gd name="T79" fmla="*/ 636 h 954"/>
              <a:gd name="T80" fmla="*/ 191 w 1018"/>
              <a:gd name="T81" fmla="*/ 700 h 954"/>
              <a:gd name="T82" fmla="*/ 254 w 1018"/>
              <a:gd name="T83" fmla="*/ 763 h 954"/>
              <a:gd name="T84" fmla="*/ 318 w 1018"/>
              <a:gd name="T85" fmla="*/ 700 h 954"/>
              <a:gd name="T86" fmla="*/ 827 w 1018"/>
              <a:gd name="T87" fmla="*/ 700 h 954"/>
              <a:gd name="T88" fmla="*/ 763 w 1018"/>
              <a:gd name="T89" fmla="*/ 636 h 954"/>
              <a:gd name="T90" fmla="*/ 700 w 1018"/>
              <a:gd name="T91" fmla="*/ 700 h 954"/>
              <a:gd name="T92" fmla="*/ 763 w 1018"/>
              <a:gd name="T93" fmla="*/ 763 h 954"/>
              <a:gd name="T94" fmla="*/ 827 w 1018"/>
              <a:gd name="T95" fmla="*/ 700 h 954"/>
              <a:gd name="T96" fmla="*/ 827 w 1018"/>
              <a:gd name="T97" fmla="*/ 191 h 954"/>
              <a:gd name="T98" fmla="*/ 191 w 1018"/>
              <a:gd name="T99" fmla="*/ 191 h 954"/>
              <a:gd name="T100" fmla="*/ 191 w 1018"/>
              <a:gd name="T101" fmla="*/ 572 h 954"/>
              <a:gd name="T102" fmla="*/ 827 w 1018"/>
              <a:gd name="T103" fmla="*/ 572 h 954"/>
              <a:gd name="T104" fmla="*/ 827 w 1018"/>
              <a:gd name="T105" fmla="*/ 191 h 954"/>
              <a:gd name="T106" fmla="*/ 827 w 1018"/>
              <a:gd name="T107" fmla="*/ 191 h 9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1018" h="954">
                <a:moveTo>
                  <a:pt x="32" y="254"/>
                </a:moveTo>
                <a:lnTo>
                  <a:pt x="64" y="254"/>
                </a:lnTo>
                <a:lnTo>
                  <a:pt x="64" y="445"/>
                </a:lnTo>
                <a:lnTo>
                  <a:pt x="32" y="445"/>
                </a:lnTo>
                <a:cubicBezTo>
                  <a:pt x="14" y="445"/>
                  <a:pt x="0" y="431"/>
                  <a:pt x="0" y="413"/>
                </a:cubicBezTo>
                <a:lnTo>
                  <a:pt x="0" y="286"/>
                </a:lnTo>
                <a:cubicBezTo>
                  <a:pt x="0" y="269"/>
                  <a:pt x="14" y="254"/>
                  <a:pt x="32" y="254"/>
                </a:cubicBezTo>
                <a:close/>
                <a:moveTo>
                  <a:pt x="986" y="254"/>
                </a:moveTo>
                <a:lnTo>
                  <a:pt x="954" y="254"/>
                </a:lnTo>
                <a:lnTo>
                  <a:pt x="954" y="445"/>
                </a:lnTo>
                <a:lnTo>
                  <a:pt x="986" y="445"/>
                </a:lnTo>
                <a:cubicBezTo>
                  <a:pt x="1004" y="445"/>
                  <a:pt x="1018" y="431"/>
                  <a:pt x="1018" y="413"/>
                </a:cubicBezTo>
                <a:lnTo>
                  <a:pt x="1018" y="286"/>
                </a:lnTo>
                <a:cubicBezTo>
                  <a:pt x="1018" y="269"/>
                  <a:pt x="1004" y="254"/>
                  <a:pt x="986" y="254"/>
                </a:cubicBezTo>
                <a:close/>
                <a:moveTo>
                  <a:pt x="891" y="191"/>
                </a:moveTo>
                <a:lnTo>
                  <a:pt x="891" y="763"/>
                </a:lnTo>
                <a:cubicBezTo>
                  <a:pt x="891" y="798"/>
                  <a:pt x="862" y="827"/>
                  <a:pt x="827" y="827"/>
                </a:cubicBezTo>
                <a:lnTo>
                  <a:pt x="827" y="890"/>
                </a:lnTo>
                <a:cubicBezTo>
                  <a:pt x="827" y="926"/>
                  <a:pt x="799" y="954"/>
                  <a:pt x="763" y="954"/>
                </a:cubicBezTo>
                <a:lnTo>
                  <a:pt x="700" y="954"/>
                </a:lnTo>
                <a:cubicBezTo>
                  <a:pt x="665" y="954"/>
                  <a:pt x="636" y="925"/>
                  <a:pt x="636" y="890"/>
                </a:cubicBezTo>
                <a:lnTo>
                  <a:pt x="636" y="827"/>
                </a:lnTo>
                <a:lnTo>
                  <a:pt x="382" y="827"/>
                </a:lnTo>
                <a:lnTo>
                  <a:pt x="382" y="890"/>
                </a:lnTo>
                <a:cubicBezTo>
                  <a:pt x="382" y="926"/>
                  <a:pt x="353" y="954"/>
                  <a:pt x="318" y="954"/>
                </a:cubicBezTo>
                <a:lnTo>
                  <a:pt x="254" y="954"/>
                </a:lnTo>
                <a:cubicBezTo>
                  <a:pt x="219" y="954"/>
                  <a:pt x="191" y="925"/>
                  <a:pt x="191" y="890"/>
                </a:cubicBezTo>
                <a:lnTo>
                  <a:pt x="191" y="827"/>
                </a:lnTo>
                <a:cubicBezTo>
                  <a:pt x="156" y="827"/>
                  <a:pt x="127" y="798"/>
                  <a:pt x="127" y="763"/>
                </a:cubicBezTo>
                <a:lnTo>
                  <a:pt x="127" y="191"/>
                </a:lnTo>
                <a:cubicBezTo>
                  <a:pt x="127" y="85"/>
                  <a:pt x="213" y="0"/>
                  <a:pt x="318" y="0"/>
                </a:cubicBezTo>
                <a:lnTo>
                  <a:pt x="700" y="0"/>
                </a:lnTo>
                <a:cubicBezTo>
                  <a:pt x="805" y="0"/>
                  <a:pt x="891" y="85"/>
                  <a:pt x="891" y="191"/>
                </a:cubicBezTo>
                <a:close/>
                <a:moveTo>
                  <a:pt x="382" y="127"/>
                </a:moveTo>
                <a:lnTo>
                  <a:pt x="636" y="127"/>
                </a:lnTo>
                <a:lnTo>
                  <a:pt x="636" y="63"/>
                </a:lnTo>
                <a:lnTo>
                  <a:pt x="382" y="63"/>
                </a:lnTo>
                <a:lnTo>
                  <a:pt x="382" y="127"/>
                </a:lnTo>
                <a:close/>
                <a:moveTo>
                  <a:pt x="318" y="700"/>
                </a:moveTo>
                <a:cubicBezTo>
                  <a:pt x="318" y="664"/>
                  <a:pt x="290" y="636"/>
                  <a:pt x="254" y="636"/>
                </a:cubicBezTo>
                <a:cubicBezTo>
                  <a:pt x="219" y="636"/>
                  <a:pt x="191" y="664"/>
                  <a:pt x="191" y="700"/>
                </a:cubicBezTo>
                <a:cubicBezTo>
                  <a:pt x="191" y="735"/>
                  <a:pt x="219" y="763"/>
                  <a:pt x="254" y="763"/>
                </a:cubicBezTo>
                <a:cubicBezTo>
                  <a:pt x="290" y="763"/>
                  <a:pt x="318" y="735"/>
                  <a:pt x="318" y="700"/>
                </a:cubicBezTo>
                <a:close/>
                <a:moveTo>
                  <a:pt x="827" y="700"/>
                </a:moveTo>
                <a:cubicBezTo>
                  <a:pt x="827" y="664"/>
                  <a:pt x="799" y="636"/>
                  <a:pt x="763" y="636"/>
                </a:cubicBezTo>
                <a:cubicBezTo>
                  <a:pt x="728" y="636"/>
                  <a:pt x="700" y="664"/>
                  <a:pt x="700" y="700"/>
                </a:cubicBezTo>
                <a:cubicBezTo>
                  <a:pt x="700" y="735"/>
                  <a:pt x="728" y="763"/>
                  <a:pt x="763" y="763"/>
                </a:cubicBezTo>
                <a:cubicBezTo>
                  <a:pt x="799" y="763"/>
                  <a:pt x="827" y="735"/>
                  <a:pt x="827" y="700"/>
                </a:cubicBezTo>
                <a:close/>
                <a:moveTo>
                  <a:pt x="827" y="191"/>
                </a:moveTo>
                <a:lnTo>
                  <a:pt x="191" y="191"/>
                </a:lnTo>
                <a:lnTo>
                  <a:pt x="191" y="572"/>
                </a:lnTo>
                <a:lnTo>
                  <a:pt x="827" y="572"/>
                </a:lnTo>
                <a:lnTo>
                  <a:pt x="827" y="191"/>
                </a:lnTo>
                <a:lnTo>
                  <a:pt x="827" y="191"/>
                </a:lnTo>
                <a:close/>
              </a:path>
            </a:pathLst>
          </a:custGeom>
          <a:solidFill>
            <a:schemeClr val="accent2"/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120000"/>
              </a:lnSpc>
            </a:pPr>
            <a:endParaRPr lang="zh-CN" altLang="en-US" sz="2000" b="1">
              <a:solidFill>
                <a:srgbClr val="252A60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cxnSp>
        <p:nvCxnSpPr>
          <p:cNvPr id="40" name="直接连接符 39"/>
          <p:cNvCxnSpPr>
            <a:stCxn id="31" idx="4"/>
          </p:cNvCxnSpPr>
          <p:nvPr>
            <p:custDataLst>
              <p:tags r:id="rId21"/>
            </p:custDataLst>
          </p:nvPr>
        </p:nvCxnSpPr>
        <p:spPr>
          <a:xfrm flipH="1">
            <a:off x="3344545" y="5461000"/>
            <a:ext cx="0" cy="461010"/>
          </a:xfrm>
          <a:prstGeom prst="line">
            <a:avLst/>
          </a:prstGeom>
          <a:ln w="3175" cap="rnd">
            <a:solidFill>
              <a:schemeClr val="accent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>
            <a:stCxn id="34" idx="4"/>
          </p:cNvCxnSpPr>
          <p:nvPr>
            <p:custDataLst>
              <p:tags r:id="rId22"/>
            </p:custDataLst>
          </p:nvPr>
        </p:nvCxnSpPr>
        <p:spPr>
          <a:xfrm flipH="1">
            <a:off x="10024745" y="3172460"/>
            <a:ext cx="0" cy="2749550"/>
          </a:xfrm>
          <a:prstGeom prst="line">
            <a:avLst/>
          </a:prstGeom>
          <a:ln w="3175" cap="rnd">
            <a:solidFill>
              <a:schemeClr val="accent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接连接符 41"/>
          <p:cNvCxnSpPr>
            <a:stCxn id="33" idx="4"/>
          </p:cNvCxnSpPr>
          <p:nvPr>
            <p:custDataLst>
              <p:tags r:id="rId23"/>
            </p:custDataLst>
          </p:nvPr>
        </p:nvCxnSpPr>
        <p:spPr>
          <a:xfrm flipH="1">
            <a:off x="8354695" y="3744595"/>
            <a:ext cx="0" cy="2177415"/>
          </a:xfrm>
          <a:prstGeom prst="line">
            <a:avLst/>
          </a:prstGeom>
          <a:ln w="3175" cap="rnd">
            <a:solidFill>
              <a:schemeClr val="accent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连接符 42"/>
          <p:cNvCxnSpPr>
            <a:stCxn id="30" idx="4"/>
          </p:cNvCxnSpPr>
          <p:nvPr>
            <p:custDataLst>
              <p:tags r:id="rId24"/>
            </p:custDataLst>
          </p:nvPr>
        </p:nvCxnSpPr>
        <p:spPr>
          <a:xfrm flipH="1">
            <a:off x="6684645" y="4316730"/>
            <a:ext cx="0" cy="1605280"/>
          </a:xfrm>
          <a:prstGeom prst="line">
            <a:avLst/>
          </a:prstGeom>
          <a:ln w="3175" cap="rnd">
            <a:solidFill>
              <a:schemeClr val="accent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>
            <a:stCxn id="32" idx="4"/>
          </p:cNvCxnSpPr>
          <p:nvPr>
            <p:custDataLst>
              <p:tags r:id="rId25"/>
            </p:custDataLst>
          </p:nvPr>
        </p:nvCxnSpPr>
        <p:spPr>
          <a:xfrm flipH="1">
            <a:off x="5014595" y="4888865"/>
            <a:ext cx="0" cy="1033145"/>
          </a:xfrm>
          <a:prstGeom prst="line">
            <a:avLst/>
          </a:prstGeom>
          <a:ln w="3175" cap="rnd">
            <a:solidFill>
              <a:schemeClr val="accent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3418205" y="5525135"/>
            <a:ext cx="185674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bg1"/>
              </a:buClr>
            </a:pPr>
            <a:r>
              <a:rPr lang="zh-CN" altLang="en-US" sz="1600" b="0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简单、省事</a:t>
            </a:r>
            <a:endParaRPr lang="zh-CN" altLang="en-US" sz="1600" b="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5135245" y="4974590"/>
            <a:ext cx="185674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bg1"/>
              </a:buClr>
            </a:pPr>
            <a:r>
              <a:rPr lang="zh-CN" altLang="en-US" sz="1600" b="0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成本低</a:t>
            </a:r>
            <a:endParaRPr lang="zh-CN" altLang="en-US" sz="1600" b="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6779895" y="4437380"/>
            <a:ext cx="185674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bg1"/>
              </a:buClr>
            </a:pPr>
            <a:r>
              <a:rPr lang="zh-CN" altLang="en-US" sz="1600" b="0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针对人群广泛</a:t>
            </a:r>
            <a:endParaRPr lang="zh-CN" altLang="en-US" sz="1600" b="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8449945" y="3816350"/>
            <a:ext cx="1506855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bg1"/>
              </a:buClr>
            </a:pPr>
            <a:r>
              <a:rPr lang="zh-CN" altLang="en-US" sz="1600" b="0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问卷编制、数据分析难度大</a:t>
            </a:r>
            <a:endParaRPr lang="zh-CN" altLang="en-US" sz="1600" b="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0140950" y="3233420"/>
            <a:ext cx="1506855" cy="11988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bg1"/>
              </a:buClr>
            </a:pPr>
            <a:r>
              <a:rPr lang="zh-CN" altLang="en-US" sz="1600" b="0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问卷应当包括开放问题和封闭问题</a:t>
            </a:r>
            <a:endParaRPr lang="zh-CN" altLang="en-US" sz="1600" b="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1280795" y="1519555"/>
            <a:ext cx="2246630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</a:rPr>
              <a:t>问卷调查法</a:t>
            </a:r>
            <a:endParaRPr lang="zh-CN" altLang="en-US" sz="20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</a:endParaRPr>
          </a:p>
        </p:txBody>
      </p:sp>
      <p:sp>
        <p:nvSpPr>
          <p:cNvPr id="47" name="文本框 46"/>
          <p:cNvSpPr txBox="1"/>
          <p:nvPr/>
        </p:nvSpPr>
        <p:spPr>
          <a:xfrm>
            <a:off x="1272540" y="2759710"/>
            <a:ext cx="2246630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思 考</a:t>
            </a:r>
            <a:endParaRPr lang="zh-CN" altLang="en-US" sz="20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8" name="文本框 47"/>
          <p:cNvSpPr txBox="1"/>
          <p:nvPr/>
        </p:nvSpPr>
        <p:spPr>
          <a:xfrm>
            <a:off x="1280795" y="1933575"/>
            <a:ext cx="6383655" cy="7308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600" b="0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培训管理者确定培训有关的问题，将一系列问题编制成调查问卷，发给调查对象，填写后回收。</a:t>
            </a:r>
            <a:endParaRPr lang="zh-CN" altLang="en-US" sz="1600" b="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</p:txBody>
      </p:sp>
      <p:sp>
        <p:nvSpPr>
          <p:cNvPr id="49" name="文本框 48"/>
          <p:cNvSpPr txBox="1"/>
          <p:nvPr/>
        </p:nvSpPr>
        <p:spPr>
          <a:xfrm>
            <a:off x="1272540" y="3138170"/>
            <a:ext cx="5250180" cy="4108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600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阿里巴巴普惠体" panose="00020600040101010101" pitchFamily="18" charset="-122"/>
                <a:sym typeface="Calibri"/>
              </a:rPr>
              <a:t>问卷调查一般可以分为哪些种类？</a:t>
            </a:r>
            <a:endParaRPr lang="zh-CN" altLang="en-US" sz="160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阿里巴巴普惠体" panose="00020600040101010101" pitchFamily="18" charset="-122"/>
              <a:sym typeface="Calibri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https://d.book118.com/788134014043006047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0"/>
  <p:tag name="KSO_WM_UNIT_INDEX" val="0"/>
  <p:tag name="KSO_WM_UNIT_LAYERLEVEL" val="1"/>
  <p:tag name="KSO_WM_UNIT_SUBTYPE" val="h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0"/>
  <p:tag name="KSO_WM_UNIT_INDEX" val="0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0"/>
  <p:tag name="KSO_WM_UNIT_INDEX" val="0"/>
  <p:tag name="KSO_WM_UNIT_LAYERLEVEL" val="1"/>
  <p:tag name="KSO_WM_UNIT_SUBTYPE" val="h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0"/>
  <p:tag name="KSO_WM_UNIT_INDEX" val="0"/>
  <p:tag name="KSO_WM_UNIT_LAYERLEVEL" val="1"/>
  <p:tag name="KSO_WM_UNIT_SUBTYPE" val="h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0"/>
  <p:tag name="KSO_WM_UNIT_INDEX" val="0"/>
  <p:tag name="KSO_WM_UNIT_LAYERLEVEL" val="1"/>
  <p:tag name="KSO_WM_UNIT_SUBTYPE" val="h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0"/>
  <p:tag name="KSO_WM_UNIT_INDEX" val="0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4607"/>
  <p:tag name="KSO_WM_TEMPLATE_MASTER_THUMB_INDEX" val="12"/>
  <p:tag name="KSO_WM_TEMPLATE_MASTER_TYPE" val="1"/>
  <p:tag name="KSO_WM_TEMPLATE_SUBCATEGORY" val="0"/>
  <p:tag name="KSO_WM_TEMPLATE_THUMBS_INDEX" val="1、4、7、9、12、16、19、20、21、22、23、26、29、32、35、37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custom2020460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年度工作总结"/>
  <p:tag name="KSO_WM_UNIT_TEXT_FILL_FORE_SCHEMECOLOR_INDEX" val="2"/>
  <p:tag name="KSO_WM_UNIT_TEXT_FILL_FORE_SCHEMECOLOR_INDEX_BRIGHTNESS" val="0"/>
  <p:tag name="KSO_WM_UNIT_TEXT_FILL_TYPE" val="1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ID" val="custom2020460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4607"/>
  <p:tag name="KSO_WM_TEMPLATE_MASTER_THUMB_INDEX" val="12"/>
  <p:tag name="KSO_WM_TEMPLATE_MASTER_TYPE" val="1"/>
  <p:tag name="KSO_WM_TEMPLATE_SUBCATEGORY" val="0"/>
  <p:tag name="KSO_WM_TEMPLATE_THUMBS_INDEX" val="1、4、7、9、12、16、19、20、21、22、23、26、29、32、35、37"/>
</p:tagLst>
</file>

<file path=ppt/tags/tag145.xml><?xml version="1.0" encoding="utf-8"?>
<p:tagLst xmlns:p="http://schemas.openxmlformats.org/presentationml/2006/main">
  <p:tag name="PA" val="v3.0.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296.75,&quot;left&quot;:479.0750393700788,&quot;top&quot;:167.5,&quot;width&quot;:385.87496062992125}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custom20204607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296.75,&quot;left&quot;:479.0750393700788,&quot;top&quot;:167.5,&quot;width&quot;:385.87496062992125}"/>
  <p:tag name="KSO_WM_TAG_VERSION" val="1.0"/>
  <p:tag name="KSO_WM_TEMPLATE_CATEGORY" val="custom"/>
  <p:tag name="KSO_WM_TEMPLATE_INDEX" val="20204607"/>
  <p:tag name="KSO_WM_UNIT_COLOR_SCHEME_PARENT_PAGE" val="0_4"/>
  <p:tag name="KSO_WM_UNIT_COLOR_SCHEME_SHAPE_ID" val="131"/>
  <p:tag name="KSO_WM_UNIT_COMPATIBLE" val="0"/>
  <p:tag name="KSO_WM_UNIT_DIAGRAM_ISNUMVISUAL" val="0"/>
  <p:tag name="KSO_WM_UNIT_DIAGRAM_ISREFERUNIT" val="0"/>
  <p:tag name="KSO_WM_UNIT_HIGHLIGHT" val="0"/>
  <p:tag name="KSO_WM_UNIT_ID" val="custom20204607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18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custom20204607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/CONTENTS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USESOURCEFORMAT_APPLY" val="1"/>
  <p:tag name="KSO_WM_UNIT_VALUE" val="11"/>
</p:tagLst>
</file>

<file path=ppt/tags/tag149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296.75,&quot;left&quot;:479.0750393700788,&quot;top&quot;:167.5,&quot;width&quot;:385.87496062992125}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custom20204607_3*l_h_i*1_2_1"/>
  <p:tag name="KSO_WM_UNIT_INDEX" val="1_2_1"/>
  <p:tag name="KSO_WM_UNIT_LAYERLEVEL" val="1_1_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296.75,&quot;left&quot;:479.0750393700788,&quot;top&quot;:167.5,&quot;width&quot;:385.87496062992125}"/>
  <p:tag name="KSO_WM_TAG_VERSION" val="1.0"/>
  <p:tag name="KSO_WM_TEMPLATE_CATEGORY" val="custom"/>
  <p:tag name="KSO_WM_TEMPLATE_INDEX" val="20204607"/>
  <p:tag name="KSO_WM_UNIT_COLOR_SCHEME_PARENT_PAGE" val="0_4"/>
  <p:tag name="KSO_WM_UNIT_COLOR_SCHEME_SHAPE_ID" val="131"/>
  <p:tag name="KSO_WM_UNIT_COMPATIBLE" val="0"/>
  <p:tag name="KSO_WM_UNIT_DIAGRAM_ISNUMVISUAL" val="0"/>
  <p:tag name="KSO_WM_UNIT_DIAGRAM_ISREFERUNIT" val="0"/>
  <p:tag name="KSO_WM_UNIT_HIGHLIGHT" val="0"/>
  <p:tag name="KSO_WM_UNIT_ID" val="custom20204607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18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296.75,&quot;left&quot;:479.0750393700788,&quot;top&quot;:167.5,&quot;width&quot;:385.87496062992125}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custom20204607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296.75,&quot;left&quot;:479.0750393700788,&quot;top&quot;:167.5,&quot;width&quot;:385.87496062992125}"/>
  <p:tag name="KSO_WM_TAG_VERSION" val="1.0"/>
  <p:tag name="KSO_WM_TEMPLATE_CATEGORY" val="custom"/>
  <p:tag name="KSO_WM_TEMPLATE_INDEX" val="20204607"/>
  <p:tag name="KSO_WM_UNIT_COLOR_SCHEME_PARENT_PAGE" val="0_4"/>
  <p:tag name="KSO_WM_UNIT_COLOR_SCHEME_SHAPE_ID" val="131"/>
  <p:tag name="KSO_WM_UNIT_COMPATIBLE" val="0"/>
  <p:tag name="KSO_WM_UNIT_DIAGRAM_ISNUMVISUAL" val="0"/>
  <p:tag name="KSO_WM_UNIT_DIAGRAM_ISREFERUNIT" val="0"/>
  <p:tag name="KSO_WM_UNIT_HIGHLIGHT" val="0"/>
  <p:tag name="KSO_WM_UNIT_ID" val="custom20204607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18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4607_3"/>
  <p:tag name="KSO_WM_SLIDE_INDEX" val="3"/>
  <p:tag name="KSO_WM_SLIDE_ITEM_CNT" val="3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4607"/>
  <p:tag name="KSO_WM_TEMPLATE_MASTER_TYPE" val="1"/>
  <p:tag name="KSO_WM_TEMPLATE_SUBCATEGORY" val="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607"/>
  <p:tag name="KSO_WM_UNIT_COMPATIBLE" val="1"/>
  <p:tag name="KSO_WM_UNIT_DIAGRAM_ISNUMVISUAL" val="0"/>
  <p:tag name="KSO_WM_UNIT_DIAGRAM_ISREFERUNIT" val="0"/>
  <p:tag name="KSO_WM_UNIT_HIGHLIGHT" val="0"/>
  <p:tag name="KSO_WM_UNIT_ID" val="custom20204607_7*e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NOCLEAR" val="0"/>
  <p:tag name="KSO_WM_UNIT_PRESET_TEXT" val="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custom202046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9"/>
</p:tagLst>
</file>

<file path=ppt/tags/tag156.xml><?xml version="1.0" encoding="utf-8"?>
<p:tagLst xmlns:p="http://schemas.openxmlformats.org/presentationml/2006/main">
  <p:tag name="KSO_WM_BEAUTIFY_FLAG" val="#wm#"/>
  <p:tag name="KSO_WM_SLIDE_ID" val="custom2020460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4607"/>
  <p:tag name="KSO_WM_TEMPLATE_MASTER_TYPE" val="1"/>
  <p:tag name="KSO_WM_TEMPLATE_SUBCATEGORY" val="0"/>
</p:tagLst>
</file>

<file path=ppt/tags/tag157.xml><?xml version="1.0" encoding="utf-8"?>
<p:tagLst xmlns:p="http://schemas.openxmlformats.org/presentationml/2006/main">
  <p:tag name="KSO_WM_BEAUTIFY_FLAG" val="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custom20204607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60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4607"/>
  <p:tag name="KSO_WM_UNIT_COLOR_SCHEME_PARENT_PAGE" val="0_4"/>
  <p:tag name="KSO_WM_UNIT_COLOR_SCHEME_SHAPE_ID" val="131"/>
  <p:tag name="KSO_WM_UNIT_COMPATIBLE" val="0"/>
  <p:tag name="KSO_WM_UNIT_DIAGRAM_ISNUMVISUAL" val="0"/>
  <p:tag name="KSO_WM_UNIT_DIAGRAM_ISREFERUNIT" val="0"/>
  <p:tag name="KSO_WM_UNIT_HIGHLIGHT" val="0"/>
  <p:tag name="KSO_WM_UNIT_ID" val="custom20204607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18"/>
</p:tagLst>
</file>

<file path=ppt/tags/tag161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4607"/>
  <p:tag name="KSO_WM_UNIT_COLOR_SCHEME_PARENT_PAGE" val="0_4"/>
  <p:tag name="KSO_WM_UNIT_COLOR_SCHEME_SHAPE_ID" val="132"/>
  <p:tag name="KSO_WM_UNIT_COMPATIBLE" val="0"/>
  <p:tag name="KSO_WM_UNIT_DIAGRAM_ISNUMVISUAL" val="0"/>
  <p:tag name="KSO_WM_UNIT_DIAGRAM_ISREFERUNIT" val="0"/>
  <p:tag name="KSO_WM_UNIT_HIGHLIGHT" val="0"/>
  <p:tag name="KSO_WM_UNIT_ID" val="custom20204607_3*l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1"/>
  <p:tag name="KSO_WM_UNIT_VALUE" val="28"/>
</p:tagLst>
</file>

<file path=ppt/tags/tag162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custom20204607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/CONTENTS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USESOURCEFORMAT_APPLY" val="1"/>
  <p:tag name="KSO_WM_UNIT_VALUE" val="11"/>
</p:tagLst>
</file>

<file path=ppt/tags/tag163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custom20204607_3*l_h_i*1_2_1"/>
  <p:tag name="KSO_WM_UNIT_INDEX" val="1_2_1"/>
  <p:tag name="KSO_WM_UNIT_LAYERLEVEL" val="1_1_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4607"/>
  <p:tag name="KSO_WM_UNIT_COLOR_SCHEME_PARENT_PAGE" val="0_4"/>
  <p:tag name="KSO_WM_UNIT_COLOR_SCHEME_SHAPE_ID" val="131"/>
  <p:tag name="KSO_WM_UNIT_COMPATIBLE" val="0"/>
  <p:tag name="KSO_WM_UNIT_DIAGRAM_ISNUMVISUAL" val="0"/>
  <p:tag name="KSO_WM_UNIT_DIAGRAM_ISREFERUNIT" val="0"/>
  <p:tag name="KSO_WM_UNIT_HIGHLIGHT" val="0"/>
  <p:tag name="KSO_WM_UNIT_ID" val="custom20204607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18"/>
</p:tagLst>
</file>

<file path=ppt/tags/tag165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4607"/>
  <p:tag name="KSO_WM_UNIT_COLOR_SCHEME_PARENT_PAGE" val="0_4"/>
  <p:tag name="KSO_WM_UNIT_COLOR_SCHEME_SHAPE_ID" val="132"/>
  <p:tag name="KSO_WM_UNIT_COMPATIBLE" val="0"/>
  <p:tag name="KSO_WM_UNIT_DIAGRAM_ISNUMVISUAL" val="0"/>
  <p:tag name="KSO_WM_UNIT_DIAGRAM_ISREFERUNIT" val="0"/>
  <p:tag name="KSO_WM_UNIT_HIGHLIGHT" val="0"/>
  <p:tag name="KSO_WM_UNIT_ID" val="custom20204607_3*l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1"/>
  <p:tag name="KSO_WM_UNIT_VALUE" val="28"/>
</p:tagLst>
</file>

<file path=ppt/tags/tag166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custom20204607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67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4607"/>
  <p:tag name="KSO_WM_UNIT_COLOR_SCHEME_PARENT_PAGE" val="0_4"/>
  <p:tag name="KSO_WM_UNIT_COLOR_SCHEME_SHAPE_ID" val="131"/>
  <p:tag name="KSO_WM_UNIT_COMPATIBLE" val="0"/>
  <p:tag name="KSO_WM_UNIT_DIAGRAM_ISNUMVISUAL" val="0"/>
  <p:tag name="KSO_WM_UNIT_DIAGRAM_ISREFERUNIT" val="0"/>
  <p:tag name="KSO_WM_UNIT_HIGHLIGHT" val="0"/>
  <p:tag name="KSO_WM_UNIT_ID" val="custom20204607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18"/>
</p:tagLst>
</file>

<file path=ppt/tags/tag168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4607"/>
  <p:tag name="KSO_WM_UNIT_COLOR_SCHEME_PARENT_PAGE" val="0_4"/>
  <p:tag name="KSO_WM_UNIT_COLOR_SCHEME_SHAPE_ID" val="132"/>
  <p:tag name="KSO_WM_UNIT_COMPATIBLE" val="0"/>
  <p:tag name="KSO_WM_UNIT_DIAGRAM_ISNUMVISUAL" val="0"/>
  <p:tag name="KSO_WM_UNIT_DIAGRAM_ISREFERUNIT" val="0"/>
  <p:tag name="KSO_WM_UNIT_HIGHLIGHT" val="0"/>
  <p:tag name="KSO_WM_UNIT_ID" val="custom20204607_3*l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1"/>
  <p:tag name="KSO_WM_UNIT_VALUE" val="28"/>
</p:tagLst>
</file>

<file path=ppt/tags/tag169.xml><?xml version="1.0" encoding="utf-8"?>
<p:tagLst xmlns:p="http://schemas.openxmlformats.org/presentationml/2006/main">
  <p:tag name="KSO_WM_BEAUTIFY_FLAG" val="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4607"/>
  <p:tag name="KSO_WM_UNIT_COMPATIBLE" val="0"/>
  <p:tag name="KSO_WM_UNIT_DIAGRAM_ISNUMVISUAL" val="0"/>
  <p:tag name="KSO_WM_UNIT_DIAGRAM_ISREFERUNIT" val="0"/>
  <p:tag name="KSO_WM_UNIT_HIGHLIGHT" val="0"/>
  <p:tag name="KSO_WM_UNIT_ID" val="custom20204607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/CONTENTS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USESOURCEFORMAT_APPLY" val="1"/>
  <p:tag name="KSO_WM_UNIT_VALUE" val="11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PA" val="v3.0.1"/>
</p:tagLst>
</file>

<file path=ppt/tags/tag185.xml><?xml version="1.0" encoding="utf-8"?>
<p:tagLst xmlns:p="http://schemas.openxmlformats.org/presentationml/2006/main">
  <p:tag name="KSO_WM_UNIT_FILL_FORE_SCHEMECOLOR_INDEX" val="6"/>
  <p:tag name="KSO_WM_UNIT_FILL_FORE_SCHEMECOLOR_INDEX_BRIGHTNESS" val="-0.05"/>
  <p:tag name="KSO_WM_UNIT_FILL_TYPE" val="1"/>
  <p:tag name="KSO_WM_UNIT_LINE_FILL_TYPE" val="2"/>
  <p:tag name="KSO_WM_UNIT_LINE_FORE_SCHEMECOLOR_INDEX" val="16"/>
  <p:tag name="KSO_WM_UNIT_LINE_FORE_SCHEMECOLOR_INDEX_BRIGHTNESS" val="-0.75"/>
  <p:tag name="KSO_WM_UNIT_TEXT_FILL_FORE_SCHEMECOLOR_INDEX" val="13"/>
  <p:tag name="KSO_WM_UNIT_TEXT_FILL_FORE_SCHEMECOLOR_INDEX_BRIGHTNESS" val="0.15"/>
  <p:tag name="KSO_WM_UNIT_TEXT_FILL_TYPE" val="1"/>
</p:tagLst>
</file>

<file path=ppt/tags/tag186.xml><?xml version="1.0" encoding="utf-8"?>
<p:tagLst xmlns:p="http://schemas.openxmlformats.org/presentationml/2006/main">
  <p:tag name="KSO_WM_UNIT_FILL_FORE_SCHEMECOLOR_INDEX" val="6"/>
  <p:tag name="KSO_WM_UNIT_FILL_FORE_SCHEMECOLOR_INDEX_BRIGHTNESS" val="-0.05"/>
  <p:tag name="KSO_WM_UNIT_FILL_TYPE" val="1"/>
  <p:tag name="KSO_WM_UNIT_LINE_FILL_TYPE" val="2"/>
  <p:tag name="KSO_WM_UNIT_LINE_FORE_SCHEMECOLOR_INDEX" val="16"/>
  <p:tag name="KSO_WM_UNIT_LINE_FORE_SCHEMECOLOR_INDEX_BRIGHTNESS" val="-0.75"/>
  <p:tag name="KSO_WM_UNIT_TEXT_FILL_FORE_SCHEMECOLOR_INDEX" val="13"/>
  <p:tag name="KSO_WM_UNIT_TEXT_FILL_FORE_SCHEMECOLOR_INDEX_BRIGHTNESS" val="0.15"/>
  <p:tag name="KSO_WM_UNIT_TEXT_FILL_TYPE" val="1"/>
</p:tagLst>
</file>

<file path=ppt/tags/tag187.xml><?xml version="1.0" encoding="utf-8"?>
<p:tagLst xmlns:p="http://schemas.openxmlformats.org/presentationml/2006/main">
  <p:tag name="KSO_WM_UNIT_FILL_FORE_SCHEMECOLOR_INDEX" val="6"/>
  <p:tag name="KSO_WM_UNIT_FILL_FORE_SCHEMECOLOR_INDEX_BRIGHTNESS" val="-0.05"/>
  <p:tag name="KSO_WM_UNIT_FILL_TYPE" val="1"/>
  <p:tag name="KSO_WM_UNIT_LINE_FILL_TYPE" val="2"/>
  <p:tag name="KSO_WM_UNIT_LINE_FORE_SCHEMECOLOR_INDEX" val="16"/>
  <p:tag name="KSO_WM_UNIT_LINE_FORE_SCHEMECOLOR_INDEX_BRIGHTNESS" val="-0.75"/>
  <p:tag name="KSO_WM_UNIT_TEXT_FILL_FORE_SCHEMECOLOR_INDEX" val="13"/>
  <p:tag name="KSO_WM_UNIT_TEXT_FILL_FORE_SCHEMECOLOR_INDEX_BRIGHTNESS" val="0.15"/>
  <p:tag name="KSO_WM_UNIT_TEXT_FILL_TYPE" val="1"/>
</p:tagLst>
</file>

<file path=ppt/tags/tag188.xml><?xml version="1.0" encoding="utf-8"?>
<p:tagLst xmlns:p="http://schemas.openxmlformats.org/presentationml/2006/main">
  <p:tag name="KSO_WM_UNIT_TEXT_FILL_FORE_SCHEMECOLOR_INDEX" val="13"/>
  <p:tag name="KSO_WM_UNIT_TEXT_FILL_FORE_SCHEMECOLOR_INDEX_BRIGHTNESS" val="0.15"/>
  <p:tag name="KSO_WM_UNIT_TEXT_FILL_TYPE" val="1"/>
</p:tagLst>
</file>

<file path=ppt/tags/tag18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190.xml><?xml version="1.0" encoding="utf-8"?>
<p:tagLst xmlns:p="http://schemas.openxmlformats.org/presentationml/2006/main">
  <p:tag name="KSO_WM_UNIT_TEXT_FILL_FORE_SCHEMECOLOR_INDEX" val="13"/>
  <p:tag name="KSO_WM_UNIT_TEXT_FILL_FORE_SCHEMECOLOR_INDEX_BRIGHTNESS" val="0.15"/>
  <p:tag name="KSO_WM_UNIT_TEXT_FILL_TYPE" val="1"/>
</p:tagLst>
</file>

<file path=ppt/tags/tag191.xml><?xml version="1.0" encoding="utf-8"?>
<p:tagLst xmlns:p="http://schemas.openxmlformats.org/presentationml/2006/main">
  <p:tag name="KSO_WM_UNIT_FILL_FORE_SCHEMECOLOR_INDEX" val="8"/>
  <p:tag name="KSO_WM_UNIT_FILL_FORE_SCHEMECOLOR_INDEX_BRIGHTNESS" val="0"/>
  <p:tag name="KSO_WM_UNIT_FILL_TYPE" val="1"/>
</p:tagLst>
</file>

<file path=ppt/tags/tag192.xml><?xml version="1.0" encoding="utf-8"?>
<p:tagLst xmlns:p="http://schemas.openxmlformats.org/presentationml/2006/main">
  <p:tag name="KSO_WM_UNIT_TEXT_FILL_FORE_SCHEMECOLOR_INDEX" val="13"/>
  <p:tag name="KSO_WM_UNIT_TEXT_FILL_FORE_SCHEMECOLOR_INDEX_BRIGHTNESS" val="0.15"/>
  <p:tag name="KSO_WM_UNIT_TEXT_FILL_TYPE" val="1"/>
</p:tagLst>
</file>

<file path=ppt/tags/tag19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194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PA" val="v3.0.1"/>
</p:tagLst>
</file>

<file path=ppt/tags/tag19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1.xml><?xml version="1.0" encoding="utf-8"?>
<p:tagLst xmlns:p="http://schemas.openxmlformats.org/presentationml/2006/main">
  <p:tag name="KSO_WM_UNIT_FILL_FORE_SCHEMECOLOR_INDEX" val="9"/>
  <p:tag name="KSO_WM_UNIT_FILL_FORE_SCHEMECOLOR_INDEX_BRIGHTNESS" val="0"/>
  <p:tag name="KSO_WM_UNIT_FILL_TYPE" val="1"/>
  <p:tag name="KSO_WM_UNIT_LINE_FILL_TYPE" val="2"/>
  <p:tag name="KSO_WM_UNIT_LINE_FORE_SCHEMECOLOR_INDEX" val="9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02.xml><?xml version="1.0" encoding="utf-8"?>
<p:tagLst xmlns:p="http://schemas.openxmlformats.org/presentationml/2006/main">
  <p:tag name="KSO_WM_UNIT_FILL_FORE_SCHEMECOLOR_INDEX" val="9"/>
  <p:tag name="KSO_WM_UNIT_FILL_FORE_SCHEMECOLOR_INDEX_BRIGHTNESS" val="0"/>
  <p:tag name="KSO_WM_UNIT_FILL_TYPE" val="1"/>
  <p:tag name="KSO_WM_UNIT_LINE_FILL_TYPE" val="2"/>
  <p:tag name="KSO_WM_UNIT_LINE_FORE_SCHEMECOLOR_INDEX" val="9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03.xml><?xml version="1.0" encoding="utf-8"?>
<p:tagLst xmlns:p="http://schemas.openxmlformats.org/presentationml/2006/main">
  <p:tag name="KSO_WM_UNIT_FILL_FORE_SCHEMECOLOR_INDEX" val="9"/>
  <p:tag name="KSO_WM_UNIT_FILL_FORE_SCHEMECOLOR_INDEX_BRIGHTNESS" val="0"/>
  <p:tag name="KSO_WM_UNIT_FILL_TYPE" val="1"/>
  <p:tag name="KSO_WM_UNIT_LINE_FILL_TYPE" val="2"/>
  <p:tag name="KSO_WM_UNIT_LINE_FORE_SCHEMECOLOR_INDEX" val="9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04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205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20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PA" val="v3.0.1"/>
</p:tagLst>
</file>

<file path=ppt/tags/tag210.xml><?xml version="1.0" encoding="utf-8"?>
<p:tagLst xmlns:p="http://schemas.openxmlformats.org/presentationml/2006/main">
  <p:tag name="TABLE_ENDDRAG_ORIGIN_RECT" val="540*265"/>
  <p:tag name="TABLE_ENDDRAG_RECT" val="42*98*540*265"/>
</p:tagLst>
</file>

<file path=ppt/tags/tag21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PA" val="v3.0.1"/>
</p:tagLst>
</file>

<file path=ppt/tags/tag215.xml><?xml version="1.0" encoding="utf-8"?>
<p:tagLst xmlns:p="http://schemas.openxmlformats.org/presentationml/2006/main">
  <p:tag name="KSO_WM_UNIT_FILL_FORE_SCHEMECOLOR_INDEX" val="7"/>
  <p:tag name="KSO_WM_UNIT_FILL_FORE_SCHEMECOLOR_INDEX_BRIGHTNESS" val="0"/>
  <p:tag name="KSO_WM_UNIT_FILL_TYPE" val="1"/>
</p:tagLst>
</file>

<file path=ppt/tags/tag216.xml><?xml version="1.0" encoding="utf-8"?>
<p:tagLst xmlns:p="http://schemas.openxmlformats.org/presentationml/2006/main">
  <p:tag name="KSO_WM_UNIT_FILL_FORE_SCHEMECOLOR_INDEX" val="7"/>
  <p:tag name="KSO_WM_UNIT_FILL_FORE_SCHEMECOLOR_INDEX_BRIGHTNESS" val="0"/>
  <p:tag name="KSO_WM_UNIT_FILL_TYPE" val="1"/>
</p:tagLst>
</file>

<file path=ppt/tags/tag21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1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19.xml><?xml version="1.0" encoding="utf-8"?>
<p:tagLst xmlns:p="http://schemas.openxmlformats.org/presentationml/2006/main">
  <p:tag name="KSO_WM_UNIT_FILL_FORE_SCHEMECOLOR_INDEX" val="9"/>
  <p:tag name="KSO_WM_UNIT_FILL_FORE_SCHEMECOLOR_INDEX_BRIGHTNESS" val="-0.25"/>
  <p:tag name="KSO_WM_UNIT_FILL_TYPE" val="1"/>
</p:tagLst>
</file>

<file path=ppt/tags/tag220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221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222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223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224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228.xml><?xml version="1.0" encoding="utf-8"?>
<p:tagLst xmlns:p="http://schemas.openxmlformats.org/presentationml/2006/main">
  <p:tag name="PA" val="v3.0.1"/>
</p:tagLst>
</file>

<file path=ppt/tags/tag22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30.xml><?xml version="1.0" encoding="utf-8"?>
<p:tagLst xmlns:p="http://schemas.openxmlformats.org/presentationml/2006/main">
  <p:tag name="KSO_WM_UNIT_LINE_FILL_TYPE" val="2"/>
  <p:tag name="KSO_WM_UNIT_LINE_FORE_SCHEMECOLOR_INDEX" val="14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31.xml><?xml version="1.0" encoding="utf-8"?>
<p:tagLst xmlns:p="http://schemas.openxmlformats.org/presentationml/2006/main">
  <p:tag name="KSO_WM_UNIT_FILL_FORE_SCHEMECOLOR_INDEX" val="6"/>
  <p:tag name="KSO_WM_UNIT_FILL_FORE_SCHEMECOLOR_INDEX_BRIGHTNESS" val="-0.15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5"/>
  <p:tag name="KSO_WM_UNIT_TEXT_FILL_FORE_SCHEMECOLOR_INDEX_BRIGHTNESS" val="0"/>
  <p:tag name="KSO_WM_UNIT_TEXT_FILL_TYPE" val="1"/>
</p:tagLst>
</file>

<file path=ppt/tags/tag232.xml><?xml version="1.0" encoding="utf-8"?>
<p:tagLst xmlns:p="http://schemas.openxmlformats.org/presentationml/2006/main">
  <p:tag name="KSO_WM_UNIT_FILL_FORE_SCHEMECOLOR_INDEX" val="8"/>
  <p:tag name="KSO_WM_UNIT_FILL_FORE_SCHEMECOLOR_INDEX_BRIGHTNESS" val="0"/>
  <p:tag name="KSO_WM_UNIT_FILL_TYPE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33.xml><?xml version="1.0" encoding="utf-8"?>
<p:tagLst xmlns:p="http://schemas.openxmlformats.org/presentationml/2006/main">
  <p:tag name="KSO_WM_UNIT_LINE_FILL_TYPE" val="2"/>
  <p:tag name="KSO_WM_UNIT_LINE_FORE_SCHEMECOLOR_INDEX" val="14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34.xml><?xml version="1.0" encoding="utf-8"?>
<p:tagLst xmlns:p="http://schemas.openxmlformats.org/presentationml/2006/main">
  <p:tag name="KSO_WM_UNIT_FILL_FORE_SCHEMECOLOR_INDEX" val="6"/>
  <p:tag name="KSO_WM_UNIT_FILL_FORE_SCHEMECOLOR_INDEX_BRIGHTNESS" val="-0.15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5"/>
  <p:tag name="KSO_WM_UNIT_TEXT_FILL_FORE_SCHEMECOLOR_INDEX_BRIGHTNESS" val="0"/>
  <p:tag name="KSO_WM_UNIT_TEXT_FILL_TYPE" val="1"/>
</p:tagLst>
</file>

<file path=ppt/tags/tag235.xml><?xml version="1.0" encoding="utf-8"?>
<p:tagLst xmlns:p="http://schemas.openxmlformats.org/presentationml/2006/main">
  <p:tag name="KSO_WM_UNIT_FILL_FORE_SCHEMECOLOR_INDEX" val="8"/>
  <p:tag name="KSO_WM_UNIT_FILL_FORE_SCHEMECOLOR_INDEX_BRIGHTNESS" val="0"/>
  <p:tag name="KSO_WM_UNIT_FILL_TYPE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36.xml><?xml version="1.0" encoding="utf-8"?>
<p:tagLst xmlns:p="http://schemas.openxmlformats.org/presentationml/2006/main">
  <p:tag name="KSO_WM_UNIT_LINE_FILL_TYPE" val="2"/>
  <p:tag name="KSO_WM_UNIT_LINE_FORE_SCHEMECOLOR_INDEX" val="14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37.xml><?xml version="1.0" encoding="utf-8"?>
<p:tagLst xmlns:p="http://schemas.openxmlformats.org/presentationml/2006/main">
  <p:tag name="KSO_WM_UNIT_FILL_FORE_SCHEMECOLOR_INDEX" val="6"/>
  <p:tag name="KSO_WM_UNIT_FILL_FORE_SCHEMECOLOR_INDEX_BRIGHTNESS" val="-0.15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5"/>
  <p:tag name="KSO_WM_UNIT_TEXT_FILL_FORE_SCHEMECOLOR_INDEX_BRIGHTNESS" val="0"/>
  <p:tag name="KSO_WM_UNIT_TEXT_FILL_TYPE" val="1"/>
</p:tagLst>
</file>

<file path=ppt/tags/tag23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39.xml><?xml version="1.0" encoding="utf-8"?>
<p:tagLst xmlns:p="http://schemas.openxmlformats.org/presentationml/2006/main">
  <p:tag name="KSO_WM_UNIT_LINE_FILL_TYPE" val="2"/>
  <p:tag name="KSO_WM_UNIT_LINE_FORE_SCHEMECOLOR_INDEX" val="14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40.xml><?xml version="1.0" encoding="utf-8"?>
<p:tagLst xmlns:p="http://schemas.openxmlformats.org/presentationml/2006/main">
  <p:tag name="KSO_WM_UNIT_FILL_FORE_SCHEMECOLOR_INDEX" val="6"/>
  <p:tag name="KSO_WM_UNIT_FILL_FORE_SCHEMECOLOR_INDEX_BRIGHTNESS" val="-0.15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5"/>
  <p:tag name="KSO_WM_UNIT_TEXT_FILL_FORE_SCHEMECOLOR_INDEX_BRIGHTNESS" val="0"/>
  <p:tag name="KSO_WM_UNIT_TEXT_FILL_TYPE" val="1"/>
</p:tagLst>
</file>

<file path=ppt/tags/tag24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PA" val="v3.0.1"/>
</p:tagLst>
</file>

<file path=ppt/tags/tag245.xml><?xml version="1.0" encoding="utf-8"?>
<p:tagLst xmlns:p="http://schemas.openxmlformats.org/presentationml/2006/main">
  <p:tag name="KSO_WM_UNIT_LINE_FILL_TYPE" val="2"/>
  <p:tag name="KSO_WM_UNIT_LINE_FORE_SCHEMECOLOR_INDEX" val="14"/>
  <p:tag name="KSO_WM_UNIT_LINE_FORE_SCHEMECOLOR_INDEX_BRIGHTNESS" val="-0.25"/>
</p:tagLst>
</file>

<file path=ppt/tags/tag246.xml><?xml version="1.0" encoding="utf-8"?>
<p:tagLst xmlns:p="http://schemas.openxmlformats.org/presentationml/2006/main">
  <p:tag name="KSO_WM_UNIT_FILL_FORE_SCHEMECOLOR_INDEX" val="9"/>
  <p:tag name="KSO_WM_UNIT_FILL_FORE_SCHEMECOLOR_INDEX_BRIGHTNESS" val="0"/>
  <p:tag name="KSO_WM_UNIT_FILL_TYPE" val="1"/>
  <p:tag name="KSO_WM_UNIT_LINE_FILL_TYPE" val="2"/>
  <p:tag name="KSO_WM_UNIT_LINE_FORE_SCHEMECOLOR_INDEX" val="9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47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248.xml><?xml version="1.0" encoding="utf-8"?>
<p:tagLst xmlns:p="http://schemas.openxmlformats.org/presentationml/2006/main">
  <p:tag name="KSO_WM_UNIT_FILL_FORE_SCHEMECOLOR_INDEX" val="8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49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250.xml><?xml version="1.0" encoding="utf-8"?>
<p:tagLst xmlns:p="http://schemas.openxmlformats.org/presentationml/2006/main">
  <p:tag name="KSO_WM_UNIT_FILL_FORE_SCHEMECOLOR_INDEX" val="9"/>
  <p:tag name="KSO_WM_UNIT_FILL_FORE_SCHEMECOLOR_INDEX_BRIGHTNESS" val="0"/>
  <p:tag name="KSO_WM_UNIT_FILL_TYPE" val="1"/>
  <p:tag name="KSO_WM_UNIT_LINE_FILL_TYPE" val="2"/>
  <p:tag name="KSO_WM_UNIT_LINE_FORE_SCHEMECOLOR_INDEX" val="9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51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25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5.xml><?xml version="1.0" encoding="utf-8"?>
<p:tagLst xmlns:p="http://schemas.openxmlformats.org/presentationml/2006/main">
  <p:tag name="KSO_WM_UNIT_FILL_FORE_SCHEMECOLOR_INDEX" val="8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56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25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8.xml><?xml version="1.0" encoding="utf-8"?>
<p:tagLst xmlns:p="http://schemas.openxmlformats.org/presentationml/2006/main">
  <p:tag name="KSO_WM_UNIT_FILL_FORE_SCHEMECOLOR_INDEX" val="9"/>
  <p:tag name="KSO_WM_UNIT_FILL_FORE_SCHEMECOLOR_INDEX_BRIGHTNESS" val="0"/>
  <p:tag name="KSO_WM_UNIT_FILL_TYPE" val="1"/>
  <p:tag name="KSO_WM_UNIT_LINE_FILL_TYPE" val="2"/>
  <p:tag name="KSO_WM_UNIT_LINE_FORE_SCHEMECOLOR_INDEX" val="9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59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PA" val="v3.0.1"/>
</p:tagLst>
</file>

<file path=ppt/tags/tag263.xml><?xml version="1.0" encoding="utf-8"?>
<p:tagLst xmlns:p="http://schemas.openxmlformats.org/presentationml/2006/main">
  <p:tag name="KSO_WM_UNIT_TEXT_FILL_FORE_SCHEMECOLOR_INDEX" val="13"/>
  <p:tag name="KSO_WM_UNIT_TEXT_FILL_FORE_SCHEMECOLOR_INDEX_BRIGHTNESS" val="0.15"/>
  <p:tag name="KSO_WM_UNIT_TEXT_FILL_TYPE" val="1"/>
</p:tagLst>
</file>

<file path=ppt/tags/tag264.xml><?xml version="1.0" encoding="utf-8"?>
<p:tagLst xmlns:p="http://schemas.openxmlformats.org/presentationml/2006/main">
  <p:tag name="KSO_WM_UNIT_TEXT_FILL_FORE_SCHEMECOLOR_INDEX" val="13"/>
  <p:tag name="KSO_WM_UNIT_TEXT_FILL_FORE_SCHEMECOLOR_INDEX_BRIGHTNESS" val="0.15"/>
  <p:tag name="KSO_WM_UNIT_TEXT_FILL_TYPE" val="1"/>
</p:tagLst>
</file>

<file path=ppt/tags/tag265.xml><?xml version="1.0" encoding="utf-8"?>
<p:tagLst xmlns:p="http://schemas.openxmlformats.org/presentationml/2006/main">
  <p:tag name="KSO_WM_UNIT_TEXT_FILL_FORE_SCHEMECOLOR_INDEX" val="13"/>
  <p:tag name="KSO_WM_UNIT_TEXT_FILL_FORE_SCHEMECOLOR_INDEX_BRIGHTNESS" val="0.15"/>
  <p:tag name="KSO_WM_UNIT_TEXT_FILL_TYPE" val="1"/>
</p:tagLst>
</file>

<file path=ppt/tags/tag266.xml><?xml version="1.0" encoding="utf-8"?>
<p:tagLst xmlns:p="http://schemas.openxmlformats.org/presentationml/2006/main">
  <p:tag name="KSO_WM_UNIT_LINE_FILL_TYPE" val="2"/>
  <p:tag name="KSO_WM_UNIT_LINE_FORE_SCHEMECOLOR_INDEX" val="9"/>
  <p:tag name="KSO_WM_UNIT_LINE_FORE_SCHEMECOLOR_INDEX_BRIGHTNESS" val="0"/>
</p:tagLst>
</file>

<file path=ppt/tags/tag267.xml><?xml version="1.0" encoding="utf-8"?>
<p:tagLst xmlns:p="http://schemas.openxmlformats.org/presentationml/2006/main">
  <p:tag name="KSO_WM_UNIT_TEXT_FILL_FORE_SCHEMECOLOR_INDEX" val="13"/>
  <p:tag name="KSO_WM_UNIT_TEXT_FILL_FORE_SCHEMECOLOR_INDEX_BRIGHTNESS" val="0.15"/>
  <p:tag name="KSO_WM_UNIT_TEXT_FILL_TYPE" val="1"/>
</p:tagLst>
</file>

<file path=ppt/tags/tag268.xml><?xml version="1.0" encoding="utf-8"?>
<p:tagLst xmlns:p="http://schemas.openxmlformats.org/presentationml/2006/main">
  <p:tag name="KSO_WM_UNIT_LINE_FILL_TYPE" val="2"/>
  <p:tag name="KSO_WM_UNIT_LINE_FORE_SCHEMECOLOR_INDEX" val="9"/>
  <p:tag name="KSO_WM_UNIT_LINE_FORE_SCHEMECOLOR_INDEX_BRIGHTNESS" val="0"/>
</p:tagLst>
</file>

<file path=ppt/tags/tag269.xml><?xml version="1.0" encoding="utf-8"?>
<p:tagLst xmlns:p="http://schemas.openxmlformats.org/presentationml/2006/main">
  <p:tag name="KSO_WM_UNIT_FILL_FORE_SCHEMECOLOR_INDEX" val="9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70.xml><?xml version="1.0" encoding="utf-8"?>
<p:tagLst xmlns:p="http://schemas.openxmlformats.org/presentationml/2006/main">
  <p:tag name="KSO_WM_UNIT_LINE_FILL_TYPE" val="2"/>
  <p:tag name="KSO_WM_UNIT_LINE_FORE_SCHEMECOLOR_INDEX" val="9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71.xml><?xml version="1.0" encoding="utf-8"?>
<p:tagLst xmlns:p="http://schemas.openxmlformats.org/presentationml/2006/main">
  <p:tag name="KSO_WM_UNIT_LINE_FILL_TYPE" val="2"/>
  <p:tag name="KSO_WM_UNIT_LINE_FORE_SCHEMECOLOR_INDEX" val="9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72.xml><?xml version="1.0" encoding="utf-8"?>
<p:tagLst xmlns:p="http://schemas.openxmlformats.org/presentationml/2006/main">
  <p:tag name="KSO_WM_UNIT_FILL_FORE_SCHEMECOLOR_INDEX" val="9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7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PA" val="v3.0.1"/>
</p:tagLst>
</file>

<file path=ppt/tags/tag27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80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8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82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8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8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8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86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8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8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8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9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9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9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9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9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95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96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9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9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29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0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01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02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0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0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0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0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0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0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0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10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1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1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1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UNIT_TEXT_FILL_FORE_SCHEMECOLOR_INDEX" val="13"/>
  <p:tag name="KSO_WM_UNIT_TEXT_FILL_FORE_SCHEMECOLOR_INDEX_BRIGHTNESS" val="0.35"/>
  <p:tag name="KSO_WM_UNIT_TEXT_FILL_TYPE" val="1"/>
</p:tagLst>
</file>

<file path=ppt/tags/tag317.xml><?xml version="1.0" encoding="utf-8"?>
<p:tagLst xmlns:p="http://schemas.openxmlformats.org/presentationml/2006/main">
  <p:tag name="KSO_WM_UNIT_TEXT_FILL_FORE_SCHEMECOLOR_INDEX" val="13"/>
  <p:tag name="KSO_WM_UNIT_TEXT_FILL_FORE_SCHEMECOLOR_INDEX_BRIGHTNESS" val="0.35"/>
  <p:tag name="KSO_WM_UNIT_TEXT_FILL_TYPE" val="1"/>
</p:tagLst>
</file>

<file path=ppt/tags/tag318.xml><?xml version="1.0" encoding="utf-8"?>
<p:tagLst xmlns:p="http://schemas.openxmlformats.org/presentationml/2006/main">
  <p:tag name="PA" val="v3.0.1"/>
</p:tagLst>
</file>

<file path=ppt/tags/tag319.xml><?xml version="1.0" encoding="utf-8"?>
<p:tagLst xmlns:p="http://schemas.openxmlformats.org/presentationml/2006/main">
  <p:tag name="KSO_WM_UNIT_FILL_FORE_SCHEMECOLOR_INDEX" val="7"/>
  <p:tag name="KSO_WM_UNIT_FILL_FORE_SCHEMECOLOR_INDEX_BRIGHTNESS" val="-0.05"/>
  <p:tag name="KSO_WM_UNIT_FILL_TYPE" val="1"/>
  <p:tag name="KSO_WM_UNIT_LINE_FILL_TYPE" val="2"/>
  <p:tag name="KSO_WM_UNIT_LINE_FORE_SCHEMECOLOR_INDEX" val="16"/>
  <p:tag name="KSO_WM_UNIT_LINE_FORE_SCHEMECOLOR_INDEX_BRIGHTNESS" val="-0.75"/>
  <p:tag name="KSO_WM_UNIT_TEXT_FILL_FORE_SCHEMECOLOR_INDEX" val="13"/>
  <p:tag name="KSO_WM_UNIT_TEXT_FILL_FORE_SCHEMECOLOR_INDEX_BRIGHTNESS" val="0.15"/>
  <p:tag name="KSO_WM_UNIT_TEXT_FILL_TYPE" val="1"/>
</p:tagLst>
</file>

<file path=ppt/tags/tag320.xml><?xml version="1.0" encoding="utf-8"?>
<p:tagLst xmlns:p="http://schemas.openxmlformats.org/presentationml/2006/main">
  <p:tag name="KSO_WM_UNIT_TEXT_FILL_FORE_SCHEMECOLOR_INDEX" val="13"/>
  <p:tag name="KSO_WM_UNIT_TEXT_FILL_FORE_SCHEMECOLOR_INDEX_BRIGHTNESS" val="0.15"/>
  <p:tag name="KSO_WM_UNIT_TEXT_FILL_TYPE" val="1"/>
</p:tagLst>
</file>

<file path=ppt/tags/tag32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PA" val="v3.0.1"/>
</p:tagLst>
</file>

<file path=ppt/tags/tag32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PA" val="v3.0.1"/>
</p:tagLst>
</file>

<file path=ppt/tags/tag330.xml><?xml version="1.0" encoding="utf-8"?>
<p:tagLst xmlns:p="http://schemas.openxmlformats.org/presentationml/2006/main">
  <p:tag name="KSO_WM_UNIT_FILL_FORE_SCHEMECOLOR_INDEX" val="6"/>
  <p:tag name="KSO_WM_UNIT_FILL_FORE_SCHEMECOLOR_INDEX_BRIGHTNESS" val="-0.05"/>
  <p:tag name="KSO_WM_UNIT_FILL_TYPE" val="1"/>
  <p:tag name="KSO_WM_UNIT_LINE_FILL_TYPE" val="2"/>
  <p:tag name="KSO_WM_UNIT_LINE_FORE_SCHEMECOLOR_INDEX" val="5"/>
  <p:tag name="KSO_WM_UNIT_LINE_FORE_SCHEMECOLOR_INDEX_BRIGHTNESS" val="0"/>
</p:tagLst>
</file>

<file path=ppt/tags/tag33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2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333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334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335.xml><?xml version="1.0" encoding="utf-8"?>
<p:tagLst xmlns:p="http://schemas.openxmlformats.org/presentationml/2006/main">
  <p:tag name="KSO_WM_UNIT_FILL_FORE_SCHEMECOLOR_INDEX" val="6"/>
  <p:tag name="KSO_WM_UNIT_FILL_FORE_SCHEMECOLOR_INDEX_BRIGHTNESS" val="-0.05"/>
  <p:tag name="KSO_WM_UNIT_FILL_TYPE" val="1"/>
  <p:tag name="KSO_WM_UNIT_LINE_FILL_TYPE" val="2"/>
  <p:tag name="KSO_WM_UNIT_LINE_FORE_SCHEMECOLOR_INDEX" val="5"/>
  <p:tag name="KSO_WM_UNIT_LINE_FORE_SCHEMECOLOR_INDEX_BRIGHTNESS" val="0"/>
</p:tagLst>
</file>

<file path=ppt/tags/tag336.xml><?xml version="1.0" encoding="utf-8"?>
<p:tagLst xmlns:p="http://schemas.openxmlformats.org/presentationml/2006/main">
  <p:tag name="KSO_WM_UNIT_FILL_FORE_SCHEMECOLOR_INDEX" val="6"/>
  <p:tag name="KSO_WM_UNIT_FILL_FORE_SCHEMECOLOR_INDEX_BRIGHTNESS" val="-0.05"/>
  <p:tag name="KSO_WM_UNIT_FILL_TYPE" val="1"/>
</p:tagLst>
</file>

<file path=ppt/tags/tag337.xml><?xml version="1.0" encoding="utf-8"?>
<p:tagLst xmlns:p="http://schemas.openxmlformats.org/presentationml/2006/main">
  <p:tag name="KSO_WM_UNIT_FILL_FORE_SCHEMECOLOR_INDEX" val="7"/>
  <p:tag name="KSO_WM_UNIT_FILL_FORE_SCHEMECOLOR_INDEX_BRIGHTNESS" val="0"/>
  <p:tag name="KSO_WM_UNIT_FILL_TYPE" val="1"/>
</p:tagLst>
</file>

<file path=ppt/tags/tag338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339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34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PA" val="v3.0.1"/>
</p:tagLst>
</file>

<file path=ppt/tags/tag344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45.xml><?xml version="1.0" encoding="utf-8"?>
<p:tagLst xmlns:p="http://schemas.openxmlformats.org/presentationml/2006/main">
  <p:tag name="KSO_WM_UNIT_FILL_FORE_SCHEMECOLOR_INDEX" val="7"/>
  <p:tag name="KSO_WM_UNIT_FILL_FORE_SCHEMECOLOR_INDEX_BRIGHTNESS" val="0"/>
  <p:tag name="KSO_WM_UNIT_FILL_TYPE" val="1"/>
  <p:tag name="KSO_WM_UNIT_LINE_FILL_TYPE" val="2"/>
  <p:tag name="KSO_WM_UNIT_LINE_FORE_SCHEMECOLOR_INDEX" val="14"/>
  <p:tag name="KSO_WM_UNIT_LINE_FORE_SCHEMECOLOR_INDEX_BRIGHTNESS" val="0"/>
</p:tagLst>
</file>

<file path=ppt/tags/tag346.xml><?xml version="1.0" encoding="utf-8"?>
<p:tagLst xmlns:p="http://schemas.openxmlformats.org/presentationml/2006/main">
  <p:tag name="KSO_WM_UNIT_FILL_FORE_SCHEMECOLOR_INDEX" val="7"/>
  <p:tag name="KSO_WM_UNIT_FILL_FORE_SCHEMECOLOR_INDEX_BRIGHTNESS" val="0"/>
  <p:tag name="KSO_WM_UNIT_FILL_TYPE" val="1"/>
  <p:tag name="KSO_WM_UNIT_LINE_FILL_TYPE" val="2"/>
  <p:tag name="KSO_WM_UNIT_LINE_FORE_SCHEMECOLOR_INDEX" val="14"/>
  <p:tag name="KSO_WM_UNIT_LINE_FORE_SCHEMECOLOR_INDEX_BRIGHTNESS" val="0"/>
</p:tagLst>
</file>

<file path=ppt/tags/tag347.xml><?xml version="1.0" encoding="utf-8"?>
<p:tagLst xmlns:p="http://schemas.openxmlformats.org/presentationml/2006/main">
  <p:tag name="KSO_WM_UNIT_FILL_FORE_SCHEMECOLOR_INDEX" val="7"/>
  <p:tag name="KSO_WM_UNIT_FILL_FORE_SCHEMECOLOR_INDEX_BRIGHTNESS" val="0"/>
  <p:tag name="KSO_WM_UNIT_FILL_TYPE" val="1"/>
  <p:tag name="KSO_WM_UNIT_LINE_FILL_TYPE" val="2"/>
  <p:tag name="KSO_WM_UNIT_LINE_FORE_SCHEMECOLOR_INDEX" val="14"/>
  <p:tag name="KSO_WM_UNIT_LINE_FORE_SCHEMECOLOR_INDEX_BRIGHTNESS" val="0"/>
</p:tagLst>
</file>

<file path=ppt/tags/tag348.xml><?xml version="1.0" encoding="utf-8"?>
<p:tagLst xmlns:p="http://schemas.openxmlformats.org/presentationml/2006/main">
  <p:tag name="KSO_WM_UNIT_FILL_FORE_SCHEMECOLOR_INDEX" val="7"/>
  <p:tag name="KSO_WM_UNIT_FILL_FORE_SCHEMECOLOR_INDEX_BRIGHTNESS" val="0"/>
  <p:tag name="KSO_WM_UNIT_FILL_TYPE" val="1"/>
  <p:tag name="KSO_WM_UNIT_LINE_FILL_TYPE" val="2"/>
  <p:tag name="KSO_WM_UNIT_LINE_FORE_SCHEMECOLOR_INDEX" val="14"/>
  <p:tag name="KSO_WM_UNIT_LINE_FORE_SCHEMECOLOR_INDEX_BRIGHTNESS" val="0"/>
</p:tagLst>
</file>

<file path=ppt/tags/tag34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14"/>
  <p:tag name="KSO_WM_UNIT_LINE_FORE_SCHEMECOLOR_INDEX_BRIGHTNESS" val="0"/>
</p:tagLst>
</file>

<file path=ppt/tags/tag350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51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52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53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54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55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356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357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358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359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36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E9EEF0"/>
      </a:dk2>
      <a:lt2>
        <a:srgbClr val="FBFCFC"/>
      </a:lt2>
      <a:accent1>
        <a:srgbClr val="23A8C6"/>
      </a:accent1>
      <a:accent2>
        <a:srgbClr val="1A90E8"/>
      </a:accent2>
      <a:accent3>
        <a:srgbClr val="2F74F4"/>
      </a:accent3>
      <a:accent4>
        <a:srgbClr val="5F55DB"/>
      </a:accent4>
      <a:accent5>
        <a:srgbClr val="9B389F"/>
      </a:accent5>
      <a:accent6>
        <a:srgbClr val="C52358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159</Paragraphs>
  <Slides>18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微软雅黑</vt:lpstr>
      <vt:lpstr>汉仪旗黑-85S</vt:lpstr>
      <vt:lpstr>Open Sans</vt:lpstr>
      <vt:lpstr>Wingdings</vt:lpstr>
      <vt:lpstr>Calibri Light</vt:lpstr>
      <vt:lpstr>宋体</vt:lpstr>
      <vt:lpstr>阿里巴巴普惠体 Medium</vt:lpstr>
      <vt:lpstr>阿里巴巴普惠体 Heavy</vt:lpstr>
      <vt:lpstr>OPPOSans R</vt:lpstr>
      <vt:lpstr>阿里巴巴普惠体</vt:lpstr>
      <vt:lpstr>思源黑体 CN Normal</vt:lpstr>
      <vt:lpstr>Office Theme</vt:lpstr>
      <vt:lpstr>培训需求分析与计划制定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2024-09-28T14:07:26.105</cp:lastPrinted>
  <dcterms:created xsi:type="dcterms:W3CDTF">2024-09-28T06:07:26Z</dcterms:created>
  <dcterms:modified xsi:type="dcterms:W3CDTF">2024-09-28T06:07:33Z</dcterms:modified>
</cp:coreProperties>
</file>