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C5308-4EB3-402F-BF80-B4BBBA0D4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2A543-663A-4D0A-8D33-8B8849784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139CE-745E-4E24-9DD8-03A7C6E70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F4EBC-133B-4690-B6AE-2762D25F2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15C1B5-55AE-4151-AEC4-0E40D4EB7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4E9027-6A5A-46C6-B5B7-5D150B296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CF1BF9-8345-4056-A3E4-15E8D5578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42035-E008-4914-BD84-FB16D2262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CC8A5-DD43-43E3-B44D-93B5BD63A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A77CD-0BCA-4136-8085-47734AF16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341DF-FD17-4D5D-8D81-C95B42DFE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34046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路交通及市政工程规划管理\n## 1.道路交通及市政工程的概述\n### 1.1道路交通及市政工程的定义与分类\n### 1.2道路交通及市政工程的发展历程\n### 1.3道路交通及市政工程在城市发展中的作用\n## 2.道路交通规划管理\n### 2.1道路交通规划的基本原则与方法\n### 2.2道路交通网络的规划与设计\n### 2.3道路交通管理与控制策略\n## 3.市政工程设计与管理\n### 3.1市政工程设计的基本原则与方法\n### 3.2市政工程项目的设计与实施\n### 3.3市政工程的维护与管理\n## 4.道路交通与市政工程的协同发展\n### 4.1道路交通与市政工程的关联性分析\n### 4.2道路交通与市政工程的协同发展策略\n### 4.3道路交通与市政工程协同发展的案例分析\n## 5.智能交通系统在道路交通及市政工程管理中的应用\n### 5.1智能交通系统的概念与组成\n### 5.2智能交通系统在道路交通管理中的应用\n### 5.3智能交通系统在市政工程管理中的应用\n## 6.绿色出行与低碳交通在道路交通及市政工程管理中的实践\n### 6.1绿色出行与低碳交通的概念与意义\n### 6.2绿色出行与低碳交通在道路交通管理中的实践\n### 6.3绿色出行与低碳交通在市政工程管理中的实践\n## 7.道路交通及市政工程规划管理的未来发展趋势\n### 7.1道路交通及市政工程规划管理的发展趋势分析\n### 7.2未来道路交通及市政工程规划管理的创新方向\n### 7.3未来道路交通及市政工程规划管理的挑战与机遇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道路交通及市政工程规划管理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道路交通及市政工程的概述</a:t>
            </a:r>
            <a:endParaRPr/>
          </a:p>
        </p:txBody>
      </p:sp>
      <p:sp>
        <p:nvSpPr>
          <p:cNvPr id="12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4" name="组合 16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道路交通工程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是指城市道路、桥梁、隧道、轨道交通等基础设施的建设和维护工程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主要包括道路、桥梁、隧道、轨道交通、交通信号、标志、标线等工程</a:t>
                </a:r>
                <a:endParaRPr/>
              </a:p>
            </p:txBody>
          </p:sp>
          <p:sp>
            <p:nvSpPr>
              <p:cNvPr id="16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市政工程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是指城市给水、排水、燃气、热力、电力、通信等基础设施的建设和维护工程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主要包括给水、排水、燃气、热力、电力、通信、园林绿化等工程</a:t>
                </a:r>
                <a:endParaRPr/>
              </a:p>
            </p:txBody>
          </p:sp>
          <p:sp>
            <p:nvSpPr>
              <p:cNvPr id="17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道路交通与市政工程的关联性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道路交通工程为市政工程提供便捷的运输通道，保障市政工程的顺利进行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市政工程为道路交通工程提供必要的基础设施支持，保障道路交通工程的正常运行</a:t>
                </a:r>
                <a:endParaRPr/>
              </a:p>
            </p:txBody>
          </p:sp>
          <p:sp>
            <p:nvSpPr>
              <p:cNvPr id="17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道路交通及市政工程的定义与分类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原始社会：人类通过踩踏、搬运等方式进行交通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农业社会：道路主要以土路为主，交通工具简单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工业社会：道路建设技术不断提高，沥青、混凝土等新型材料的应用，交通工具多样化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信息社会：高速公路、桥梁、隧道等基础设施的建设，轨道交通的普及，智能交通系统的应用</a:t>
                </a:r>
                <a:endParaRPr/>
              </a:p>
            </p:txBody>
          </p:sp>
          <p:sp>
            <p:nvSpPr>
              <p:cNvPr id="18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道路交通工程的发展历程</a:t>
                </a:r>
                <a:endParaRPr/>
              </a:p>
            </p:txBody>
          </p:sp>
          <p:sp>
            <p:nvSpPr>
              <p:cNvPr id="18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古代：城市基础设施主要以土石、木材为主，排水设施简陋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近现代：市政设施向现代化、规模化发展，钢筋混凝土、管道等新材料的应用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当代：市政工程向生态、环保、智能化方向发展，海绵城市、绿色建筑等理念的应用</a:t>
                </a:r>
                <a:endParaRPr/>
              </a:p>
            </p:txBody>
          </p:sp>
          <p:sp>
            <p:nvSpPr>
              <p:cNvPr id="18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市政工程的发展历程</a:t>
                </a:r>
                <a:endParaRPr/>
              </a:p>
            </p:txBody>
          </p:sp>
          <p:sp>
            <p:nvSpPr>
              <p:cNvPr id="18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道路交通及市政工程的发展历程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道路交通及市政工程在城市发展中的作用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3" name="组合 19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4" name="组合 19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道路交通工程在城市发展中的作用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提高城市交通运输效率，促进经济发展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保障城市居民出行便利，提高生活质量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促进城市规划和土地利用，提高城市综合承载能力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9" name="组合 19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市政工程在城市发展中的作用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保障城市居民生活用水、用电、用气等基本需求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提高城市环境质量，防治水污染、空气污染等环境问题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促进城市基础设施建设，提高城市综合竞争力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道路交通规划管理</a:t>
            </a:r>
            <a:endParaRPr/>
          </a:p>
        </p:txBody>
      </p:sp>
      <p:sp>
        <p:nvSpPr>
          <p:cNvPr id="20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道路交通规划的基本原则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系统性原则：保证道路交通系统的整体性和协调性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适应性原则：满足城市发展和居民出行需求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安全性原则：保障道路交通系统的安全性和畅通性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环保性原则：减少道路交通对环境的负面影响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道路交通规划的方法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需求预测法：根据城市发展和居民出行需求预测道路交通需求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容量法：评估道路交通系统的承载能力，确定合理的道路网络布局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形态法：根据城市空间和地形条件，确定道路的网络形态和断面形式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道路交通规划的基本原则与方法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道路交通网络的规划与设计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组合 22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组合 22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道路交通网络的规划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确定道路交通网络的总体布局和结构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分配道路等级和功能，协调道路之间的关系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规划道路与桥梁、隧道等设施的连接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组合 23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道路交通网络的设计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设计道路断面、横断面、纵断面等道路几何尺寸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确定道路的设计速度、交通量、服务水平等技术指标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设计道路的标志、标线、信号灯等交通管理设施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道路交通管理策略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交通事故预防：加强交通安全管理，提高道路安全性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交通组织优化：合理组织交通流，提高道路通行能力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交通需求管理：通过限行、停车管理等措施，控制交通需求，缓解交通拥堵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道路交通控制策略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信号控制：通过交通信号灯控制交通流，保证交通的有序通行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匝道控制：通过匝道控制进入高速公路的车辆，保证高速公路的畅通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动态控制：根据实时交通情况，动态调整交通信号配时，提高道路通行能力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道路交通管理与控制策略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市政工程设计与管理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市政工程设计的基本原则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安全性原则：保障市政设施的安全性和稳定性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经济性原则：在保证工程质量的前提下，降低工程成本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环保性原则：减少市政设施对环境的负面影响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可持续性原则：保证市政设施的长期稳定运行，满足城市发展的需求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市政工程设计的方法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需求预测法：根据城市发展和居民需求预测市政设施需求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容量法：评估市政设施的承载能力，确定合理的设施布局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形态法：根据城市空间和地形条件，确定市政设施的网络形态和断面形式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市政工程设计的基本原则与方法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https://d.book118.com/788134046117006036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道路交通及市政工程规划管理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2024-09-16T05:49:52.134</cp:lastPrinted>
  <dcterms:created xsi:type="dcterms:W3CDTF">2024-09-15T21:49:52Z</dcterms:created>
  <dcterms:modified xsi:type="dcterms:W3CDTF">2024-09-15T21:49:54Z</dcterms:modified>
</cp:coreProperties>
</file>