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411181-B617-483C-AB36-3FC28EE49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28E46A-6FD5-4979-A4BE-21FC7C733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D2351E-48D8-4BB8-91D9-231793FA5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4EA29A-2193-470C-B12D-D59B6F2B1F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7B94A0-C070-4769-BF14-0BBB52A9F4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43D12A-36FE-4F48-9BA8-AFED29FD9C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0B7AA7-9757-4617-A20E-C6AE9E6195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F5B535-D460-4E13-865F-0A12D6A581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E24E6D-3DB1-4FE5-82A9-0B6A76B91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5F7B08-F1A7-443D-B259-1476CC407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4DF038-9D9C-434D-BAA2-5D4C4D479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34112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现代国际服务贸易概论</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国际服务贸易的分类与特点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国际服务贸易的发展现状与趋势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国际服务贸易的影响因素与政策环境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现代国际服务贸易的创新与实践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现代国际服务贸易的挑战与对策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结论与总结</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经济全球化推动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随着经济全球化深入发展，国际服务贸易作为国际贸易的重要组成部分，地位日益凸显。</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产业结构升级需要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国际服务贸易的发展有助于推动各国产业结构升级，提高经济附加值。</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促进就业和经济增长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国际服务贸易能创造大量就业机会，对经济增长具有显著拉动作用。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从一成员方境内向任何其他成员方境内提供服务，如国际电信服务、远程医疗等。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跨境提供</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在一成员方境内向来自任何其他成员方的服务消费者提供服务，如旅游、留学等。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境外消费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一成员方的服务提供者在任何其他成员方境内以商业存在提供服务，如外资银行、跨国公司等。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商业存在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一成员方的服务提供者以自然人的身份进入任何其他成员方的境内提供服务，如国际演艺人员、专家等。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自然人存在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国际服务贸易的定义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明确国际服务贸易的概念、分类和发展趋势，分析其对经济全球化的影响和作用，为各国制定服务贸易政策提供参考。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采用文献研究、案例分析、比较研究等方法，结合国际服务贸易的实际情况进行深入探讨。同时，运用统计学、计量经济学等工具对服务贸易数据进行定量分析和实证研究。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国际服务贸易的分类与特点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976" r="1097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按提供方式分类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跨境交付、境外消费、商业存在、自然人流动。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按服务对象分类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生产者服务贸易和消费者服务贸易。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按行业分类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交通运输、旅游、通信服务、建筑服务、金融服务、保险服务、计算机和信息服务、专有权利使用费和特许费、咨询、广告和宣传、电影和音像、其他商业服务等。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服务的提供者和消费者在不同国家，通过电信、邮电、计算机网络等手段进行交易。</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跨境交付</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服务的提供者在本国境内为来自其他国家的服务消费者提供服务，如旅游、留学等。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境外消费</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一国的服务提供者通过在另一国境内设立的机构提供服务，如外资银行、跨国公司等。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商业存在</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一国的服务提供者以自然人的身份进入另一国境内提供服务，如外籍教师、医生等。</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自然人流动</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主要类型介绍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服务贸易的标的是无形的，如知识、技能、信息等。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无形性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不可分离性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差异性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不可储存性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服务的生产和消费大多同时同地进行，无法像有形商品那样进行空间上的分离。</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服务的质量、效果等往往因提供者、消费者、时间、地点等因素的不同而有所差异。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服务无法像有形商品那样进行储存，其生产和消费必须在同一时间内完成。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国际服务贸易的发展现状与趋势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随着全球经济一体化的深入发展，国际服务贸易规模持续扩大，成为全球贸易的重要组成部分。</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规模持续扩大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传统服务贸易如运输、旅游等保持稳定增长，同时新兴服务贸易如数字贸易、金融服务等快速发展，服务贸易结构不断优化。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结构不断优化</a:t>
            </a:r>
          </a:p>
        </p:txBody>
      </p:sp>
      <p:pic>
        <p:nvPicPr>
          <p:cNvPr id="10" name="Picture 10"/>
          <p:cNvPicPr>
            <a:picLocks noChangeAspect="1"/>
          </p:cNvPicPr>
          <p:nvPr/>
        </p:nvPicPr>
        <p:blipFill>
          <a:blip r:embed="rId3"/>
          <a:srcRect l="16500" r="16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各国纷纷加强服务贸易领域的人才培养、科技创新和品牌建设，提升本国服务贸易的国际竞争力。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竞争力日益增强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全球发展现状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美国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作为全球最大的经济体，美国在服务贸易领域具有显著优势，特别是在金融、教育、医疗等领域处于全球领先地位。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欧洲</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欧洲国家在国际服务贸易领域也占据重要地位，以英国、德国、法国等为代表，其在金融、文化、旅游等领域具有较强的国际竞争力。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亚洲</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亚洲地区的服务贸易发展迅猛，以中国、印度、日本等为代表，在信息技术、商务服务、运输等领域具有明显优势。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主要国家/地区发展概况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数字化转型加速</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随着数字技术的广泛应用，服务贸易的数字化转型将加速推进，数字贸易将成为服务贸易的重要增长点。</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绿色发展受重视</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在全球绿色发展的大背景下，绿色服务贸易将受到更多关注，环保、节能等领域将成为服务贸易的新热点。</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跨界融合增多</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服务贸易将与货物贸易、投资等更加紧密地结合，跨界融合将成为服务贸易发展的重要趋势。</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服务业开放扩大</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各国将进一步扩大服务业开放，降低市场准入门槛，促进服务贸易自由化便利化。</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04</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国际服务贸易的影响因素与政策环境</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https://d.book118.com/788134112003006042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2024-09-20T23:11:09.008</cp:lastPrinted>
  <dcterms:created xsi:type="dcterms:W3CDTF">2024-09-20T15:11:09Z</dcterms:created>
  <dcterms:modified xsi:type="dcterms:W3CDTF">2024-09-20T15:11:11Z</dcterms:modified>
</cp:coreProperties>
</file>