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FE6DD-1866-4454-B7FE-A029C8104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C7F80-9392-4155-9BEF-2DB4CCB62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6C891-A665-4E17-A698-9D00356C4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44F24-2978-4EA8-A942-9729C07B8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3BFC09-4AE3-4C78-959C-38774DE89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ED78BB-635F-43FE-9872-A482F67C0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055C35-F72F-40CB-9DE5-ED37E551A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754AB-CB39-4F00-AFBC-E2DC0AA15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B663A-8B53-4C7A-AFB8-6638C291E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830EA-CA74-4905-8BCA-01B1EE58D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417E6-9E4D-430E-B12B-55A327AB4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34125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避免在尘埃环境下工作预防呼吸道感染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尘埃环境的危害与影响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呼吸道感染的风险与预防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个人防护装备的选择与使用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工作环境的改善与优化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员工培训与意识提升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应急预案与处置措施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尘埃环境的危害与影响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452" r="354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579" r="295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尘埃主要由微小的固体颗粒组成，包括土壤、花粉、工业排放物、微生物等。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尘埃成分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尘埃可来源于自然环境，如风沙、土壤侵蚀等，也可来源于人为活动，如建筑施工、交通运输、工业生产等。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尘埃成分及来源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尘埃中的细菌、病毒等微生物可导致呼吸道感染，引发咳嗽、喉咙痛、支气管炎等症状。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其他健康问题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长期吸入尘埃可导致肺部疾病，如尘肺病、慢性阻塞性肺病等。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尘埃还可引起眼睛刺激、皮肤过敏等健康问题。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对人体健康的影响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尘埃会导致工作环境恶化，降低工作区域的可见度和空气质量。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208" r="62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958" r="89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工作环境恶化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恶劣的工作环境会导致员工工作效率下降，增加工作难度和疲劳感。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工作效率下降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尘埃会对机械设备造成磨损和堵塞，增加设备维护成本和故障率。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设备维护成本增加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对工作效率的影响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呼吸道感染的风险与预防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318" b="83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318" b="83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347" b="1934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呼吸道感染的成因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病毒和细菌感染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通过飞沫、接触等途径传播，侵入呼吸道并引发感染。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如寒冷、干燥、污染等恶劣环境，会削弱呼吸道的防御能力，增加感染风险。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免疫力下降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由于疲劳、营养不良、慢性疾病等原因导致免疫力下降，容易引发呼吸道感染。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尘埃中的微小颗粒可刺激呼吸道黏膜，引起咳嗽、打喷嚏等防御反应。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刺激呼吸道黏膜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尘埃可携带病毒、细菌等病原体，增加呼吸道感染的风险。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携带病原体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对于已经存在呼吸道疾病的人群，尘埃会加重症状，延缓康复。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加重呼吸道症状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尘埃对呼吸道的影响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及早就医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一旦出现呼吸道感染症状，应及早就医并遵医嘱进行治疗。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避免接触病原体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注意个人卫生，勤洗手、洗脸；避免与患呼吸道感染者密切接触。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保持充足的睡眠和适当的锻炼，均衡饮食，增强身体免疫力。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保持环境清洁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定期清扫工作场所，减少尘埃堆积；使用空气净化器等设备净化空气。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在尘埃较多的环境下工作时，应佩戴口罩以减少尘埃吸入。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个人防护装备的选择与使用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医用外科口罩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可阻挡较大颗粒和飞沫，适用于一般尘埃环境下的短时间工作。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N95口罩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能够过滤至少95%的空气中悬浮颗粒，适合在尘埃环境下长时间工作的人群使用。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棉质口罩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对尘埃的防护效果有限，建议仅在非尘埃环境或低尘埃浓度下使用。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48" r="1464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375" r="13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口罩的类型与选用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选择具有防尘、防静电功能的防护服，能够减少尘埃在衣物上的附着和静电引起的尘埃飞扬。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防止尘埃颗粒进入眼睛，造成眼部不适或感染。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护目镜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减少手部与尘埃的接触，避免尘埃通过鞋子带入工作区域。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手套和鞋套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防护服及护目镜等装备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https://d.book118.com/788134125005006031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2024-09-07T17:10:01.814</cp:lastPrinted>
  <dcterms:created xsi:type="dcterms:W3CDTF">2024-09-07T09:10:01Z</dcterms:created>
  <dcterms:modified xsi:type="dcterms:W3CDTF">2024-09-07T09:10:03Z</dcterms:modified>
</cp:coreProperties>
</file>