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4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0C30F-E8A1-45C4-BEFB-A26578763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705BC-92D7-4764-B4DF-ECB430845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A1AFB-B9AE-4A21-8D1B-A443DBB4A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37BFB-7709-4E5E-9792-5D41C020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D4B35-4417-41A5-A19D-F2325622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C71DE-1BCE-4BDD-8773-E0A1F9BB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5A51A-28AE-4F0F-BD28-65D6BC5F6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3F3FB-BA3B-4E20-8549-79DB85C3F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19B94-AAEC-4ACE-A62B-407781940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5AE7E-5CCF-42C4-92C4-A391AE7F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F103A-12FC-4BFD-84C5-51E36845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78" r:id="rId2"/>
    <p:sldLayoutId id="2147487079" r:id="rId3"/>
    <p:sldLayoutId id="2147487080" r:id="rId4"/>
    <p:sldLayoutId id="2147487081" r:id="rId5"/>
    <p:sldLayoutId id="2147487082" r:id="rId6"/>
    <p:sldLayoutId id="2147487083" r:id="rId7"/>
    <p:sldLayoutId id="2147487084" r:id="rId8"/>
    <p:sldLayoutId id="2147487085" r:id="rId9"/>
    <p:sldLayoutId id="2147487086" r:id="rId10"/>
    <p:sldLayoutId id="214748708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5.xml" /><Relationship Id="rId11" Type="http://schemas.openxmlformats.org/officeDocument/2006/relationships/tags" Target="../tags/tag336.xml" /><Relationship Id="rId12" Type="http://schemas.openxmlformats.org/officeDocument/2006/relationships/tags" Target="../tags/tag337.xml" /><Relationship Id="rId13" Type="http://schemas.openxmlformats.org/officeDocument/2006/relationships/tags" Target="../tags/tag338.xml" /><Relationship Id="rId14" Type="http://schemas.openxmlformats.org/officeDocument/2006/relationships/tags" Target="../tags/tag339.xml" /><Relationship Id="rId15" Type="http://schemas.openxmlformats.org/officeDocument/2006/relationships/tags" Target="../tags/tag340.xml" /><Relationship Id="rId16" Type="http://schemas.openxmlformats.org/officeDocument/2006/relationships/tags" Target="../tags/tag341.xml" /><Relationship Id="rId17" Type="http://schemas.openxmlformats.org/officeDocument/2006/relationships/tags" Target="../tags/tag342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5133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宋美龄介绍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宋美龄的背景与家庭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宋美龄的政治生涯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宋美龄的文化与艺术成就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宋美龄的晚年生活与逝世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宋美龄的社交与外交活动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宋美龄的背景与家庭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宋美龄的出生背景</a:t>
            </a:r>
            <a:endParaRPr lang="zh-CN" altLang="en-US"/>
          </a:p>
        </p:txBody>
      </p:sp>
      <p:sp>
        <p:nvSpPr>
          <p:cNvPr id="10497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出生时间：1897年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出生地点：上海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家庭背景：父亲宋嘉树是传教士，母亲倪桂珍是牧师之女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教育背景：毕业于威斯里安女子学院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家庭背景及成长经历</a:t>
            </a:r>
            <a:endParaRPr lang="zh-CN" altLang="en-US"/>
          </a:p>
        </p:txBody>
      </p:sp>
      <p:sp>
        <p:nvSpPr>
          <p:cNvPr id="10497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家庭背景：宋氏家族，与蒋介石结缘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成长经历：童年时期，求学经历，赴美留学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婚姻状况：与蒋介石结婚，共同经历风雨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家庭成员：子女情况，兄弟姐妹情况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教育背景</a:t>
            </a:r>
            <a:endParaRPr lang="zh-CN" altLang="en-US"/>
          </a:p>
        </p:txBody>
      </p:sp>
      <p:sp>
        <p:nvSpPr>
          <p:cNvPr id="104982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出生地：上海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3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毕业学校：威斯里安女子学院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专业：文学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学位：学士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宋美龄的政治生涯</a:t>
            </a:r>
            <a:endParaRPr lang="zh-CN" altLang="en-US"/>
          </a:p>
        </p:txBody>
      </p:sp>
      <p:sp>
        <p:nvSpPr>
          <p:cNvPr id="10498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早期政治生涯</a:t>
            </a:r>
            <a:endParaRPr lang="zh-CN" altLang="en-US"/>
          </a:p>
        </p:txBody>
      </p:sp>
      <p:sp>
        <p:nvSpPr>
          <p:cNvPr id="105007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担任蒋介石秘书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参与国共谈判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推动妇女运动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参与国际事务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抗战时期的重要角色</a:t>
            </a:r>
            <a:endParaRPr lang="zh-CN" altLang="en-US"/>
          </a:p>
        </p:txBody>
      </p:sp>
      <p:sp>
        <p:nvSpPr>
          <p:cNvPr id="105014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4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4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4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参与国共谈判，推动国共合作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担任蒋介石的翻译和秘书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6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6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协助蒋介石处理外交事务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6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6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7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代表中国政府出席开罗会议等国际会议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战后政治生涯及贡献</a:t>
            </a:r>
            <a:endParaRPr lang="zh-CN" altLang="en-US"/>
          </a:p>
        </p:txBody>
      </p:sp>
      <p:sp>
        <p:nvSpPr>
          <p:cNvPr id="10502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担任蒋介石的翻译官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参与国共谈判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推动中美关系正常化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促进台湾经济发展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宋美龄的文化与艺术成就</a:t>
            </a:r>
            <a:endParaRPr lang="zh-CN" altLang="en-US"/>
          </a:p>
        </p:txBody>
      </p:sp>
      <p:sp>
        <p:nvSpPr>
          <p:cNvPr id="10502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对文化事业的贡献</a:t>
            </a:r>
            <a:endParaRPr lang="zh-CN" altLang="en-US"/>
          </a:p>
        </p:txBody>
      </p:sp>
      <p:sp>
        <p:nvSpPr>
          <p:cNvPr id="1050460" name="梯形 7"/>
          <p:cNvSpPr/>
          <p:nvPr>
            <p:custDataLst>
              <p:tags r:id="rId2"/>
            </p:custDataLst>
          </p:nvPr>
        </p:nvSpPr>
        <p:spPr>
          <a:xfrm flipV="1">
            <a:off x="838200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0462" name="任意多边形: 形状 9"/>
          <p:cNvSpPr/>
          <p:nvPr>
            <p:custDataLst>
              <p:tags r:id="rId3"/>
            </p:custDataLst>
          </p:nvPr>
        </p:nvSpPr>
        <p:spPr>
          <a:xfrm>
            <a:off x="916166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0464" name="矩形: 圆顶角 10"/>
          <p:cNvSpPr/>
          <p:nvPr>
            <p:custDataLst>
              <p:tags r:id="rId4"/>
            </p:custDataLst>
          </p:nvPr>
        </p:nvSpPr>
        <p:spPr>
          <a:xfrm flipH="1">
            <a:off x="838200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0466" name="正文"/>
          <p:cNvSpPr txBox="1"/>
          <p:nvPr>
            <p:custDataLst>
              <p:tags r:id="rId5"/>
            </p:custDataLst>
          </p:nvPr>
        </p:nvSpPr>
        <p:spPr>
          <a:xfrm>
            <a:off x="961239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推动中国艺术发展：宋美龄热爱艺术，对中国传统艺术如书法、绘画、音乐等都有深厚的造诣，她致力于推动中国艺术的发展，曾多次举办艺术展览和演出。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468" name="梯形 40"/>
          <p:cNvSpPr/>
          <p:nvPr>
            <p:custDataLst>
              <p:tags r:id="rId6"/>
            </p:custDataLst>
          </p:nvPr>
        </p:nvSpPr>
        <p:spPr>
          <a:xfrm flipV="1">
            <a:off x="3545675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0470" name="任意多边形: 形状 41"/>
          <p:cNvSpPr/>
          <p:nvPr>
            <p:custDataLst>
              <p:tags r:id="rId7"/>
            </p:custDataLst>
          </p:nvPr>
        </p:nvSpPr>
        <p:spPr>
          <a:xfrm>
            <a:off x="3623640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0472" name="矩形: 圆顶角 42"/>
          <p:cNvSpPr/>
          <p:nvPr>
            <p:custDataLst>
              <p:tags r:id="rId8"/>
            </p:custDataLst>
          </p:nvPr>
        </p:nvSpPr>
        <p:spPr>
          <a:xfrm flipH="1">
            <a:off x="3545675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0474" name="正文"/>
          <p:cNvSpPr txBox="1"/>
          <p:nvPr>
            <p:custDataLst>
              <p:tags r:id="rId9"/>
            </p:custDataLst>
          </p:nvPr>
        </p:nvSpPr>
        <p:spPr>
          <a:xfrm>
            <a:off x="3668714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保护文化遗产：宋美龄非常重视文化遗产的保护，她曾经担任中华文化基金会会长，致力于保护中国的历史文化遗产，推动中华文化的传承和发展。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476" name="梯形 46"/>
          <p:cNvSpPr/>
          <p:nvPr>
            <p:custDataLst>
              <p:tags r:id="rId10"/>
            </p:custDataLst>
          </p:nvPr>
        </p:nvSpPr>
        <p:spPr>
          <a:xfrm flipV="1">
            <a:off x="6253149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0478" name="任意多边形: 形状 47"/>
          <p:cNvSpPr/>
          <p:nvPr>
            <p:custDataLst>
              <p:tags r:id="rId11"/>
            </p:custDataLst>
          </p:nvPr>
        </p:nvSpPr>
        <p:spPr>
          <a:xfrm>
            <a:off x="6331115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0480" name="矩形: 圆顶角 48"/>
          <p:cNvSpPr/>
          <p:nvPr>
            <p:custDataLst>
              <p:tags r:id="rId12"/>
            </p:custDataLst>
          </p:nvPr>
        </p:nvSpPr>
        <p:spPr>
          <a:xfrm flipH="1">
            <a:off x="6253149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0482" name="正文"/>
          <p:cNvSpPr txBox="1"/>
          <p:nvPr>
            <p:custDataLst>
              <p:tags r:id="rId13"/>
            </p:custDataLst>
          </p:nvPr>
        </p:nvSpPr>
        <p:spPr>
          <a:xfrm>
            <a:off x="6376189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推动文化交流：宋美龄曾多次出国访问，积极推动中国与世界的文化交流，向世界展示中国的文化魅力，为中国文化的传播做出了重要贡献。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484" name="梯形 52"/>
          <p:cNvSpPr/>
          <p:nvPr>
            <p:custDataLst>
              <p:tags r:id="rId14"/>
            </p:custDataLst>
          </p:nvPr>
        </p:nvSpPr>
        <p:spPr>
          <a:xfrm flipV="1">
            <a:off x="8960015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0486" name="任意多边形: 形状 53"/>
          <p:cNvSpPr/>
          <p:nvPr>
            <p:custDataLst>
              <p:tags r:id="rId15"/>
            </p:custDataLst>
          </p:nvPr>
        </p:nvSpPr>
        <p:spPr>
          <a:xfrm>
            <a:off x="9038589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0488" name="矩形: 圆顶角 54"/>
          <p:cNvSpPr/>
          <p:nvPr>
            <p:custDataLst>
              <p:tags r:id="rId16"/>
            </p:custDataLst>
          </p:nvPr>
        </p:nvSpPr>
        <p:spPr>
          <a:xfrm flipH="1">
            <a:off x="8960015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0490" name="正文"/>
          <p:cNvSpPr txBox="1"/>
          <p:nvPr>
            <p:custDataLst>
              <p:tags r:id="rId17"/>
            </p:custDataLst>
          </p:nvPr>
        </p:nvSpPr>
        <p:spPr>
          <a:xfrm>
            <a:off x="9083054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培养文化人才：宋美龄非常重视文化人才的培养，她曾经担任多所大学的校长和教授，致力于培养具有国际视野的文化人才，为中国的文化事业做出了重要贡献。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对艺术的热爱与贡献</a:t>
            </a:r>
            <a:endParaRPr lang="zh-CN" altLang="en-US"/>
          </a:p>
        </p:txBody>
      </p:sp>
      <p:sp>
        <p:nvSpPr>
          <p:cNvPr id="10505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宋美龄对艺术的热爱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宋美龄在绘画方面的成就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宋美龄在音乐方面的成就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宋美龄对文化事业的贡献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https://d.book118.com/788135133136006023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Office Theme</vt:lpstr>
      <vt:lpstr>宋美龄介绍</vt:lpstr>
      <vt:lpstr>目录</vt:lpstr>
      <vt:lpstr>添加章节标题</vt:lpstr>
      <vt:lpstr>宋美龄的背景与家庭</vt:lpstr>
      <vt:lpstr>PowerPoint Presentation</vt:lpstr>
      <vt:lpstr>宋美龄的出生背景</vt:lpstr>
      <vt:lpstr>家庭背景及成长经历</vt:lpstr>
      <vt:lpstr>教育背景</vt:lpstr>
      <vt:lpstr>宋美龄的政治生涯</vt:lpstr>
      <vt:lpstr>PowerPoint Presentation</vt:lpstr>
      <vt:lpstr>早期政治生涯</vt:lpstr>
      <vt:lpstr>抗战时期的重要角色</vt:lpstr>
      <vt:lpstr>战后政治生涯及贡献</vt:lpstr>
      <vt:lpstr>宋美龄的文化与艺术成就</vt:lpstr>
      <vt:lpstr>PowerPoint Presentation</vt:lpstr>
      <vt:lpstr>对文化事业的贡献</vt:lpstr>
      <vt:lpstr>对艺术的热爱与贡献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2024-08-30T17:45:23.193</cp:lastPrinted>
  <dcterms:created xsi:type="dcterms:W3CDTF">2024-08-30T09:45:23Z</dcterms:created>
  <dcterms:modified xsi:type="dcterms:W3CDTF">2024-08-30T09:45:25Z</dcterms:modified>
</cp:coreProperties>
</file>