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9FEAF6-93C4-41CF-AEB7-0C92DDBCB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AC55A3-339F-45C9-9B62-965F3AB0F2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D0F048-B27A-4287-BDBF-0343671F5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76E0E6-C07F-45D3-AF95-3E4FD1B69B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83F979-450B-4E9B-B23F-F67EA0ED99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88A78F-668A-4FDE-BB32-8A72218300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3580FE-4FCD-4307-A0B3-320ACABDDD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E6D952-6FFF-4598-84F9-A78018FC88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D9D57-A361-4F1A-9DAA-5F72B00917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256FD-0493-43C6-B673-588CA2C49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61455-DBED-45CC-8A00-82DCBE38D6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3602305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互联网教育市场分析报告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营销与推广策略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行业趋势与挑战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互联网教育是指通过互联网技术提供的教育服务，包括在线课程、远程教育、在线学习平台等。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互联网教育具有便捷性、个性化、互动性等特点，能够满足不同用户的学习需求，提高学习效率和效果。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全球互联网教育市场规模持续增长，预计未来几年将继续保持较快的增速。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增长动力</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互联网技术的快速发展、教育需求的不断增长以及政策支持等因素是推动互联网教育市场增长的主要动力。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互联网教育市场主要由在线课程、远程教育、在线学习平台等细分市场构成。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互联网教育市场竞争激烈，各大企业通过技术创新、品牌建设、渠道拓展等方式不断提升自身竞争力。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用户分析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随着互联网技术的普及和在线学习观念的深入人心，互联网教育用户规模持续增长，覆盖了从幼儿到老年人的各个年龄段。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用户规模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互联网教育用户以年轻人和在职人员为主，他们注重个性化、灵活性和便利性，对在线学习的需求日益多样化。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用户特征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用户规模与特征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用户对互联网教育的需求主要包括职业技能提升、学科知识学习、兴趣爱好培养等，其中职业技能提升类课程受到广泛欢迎。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行为模式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用户主要通过PC端和移动端进行在线学习，学习时间碎片化，倾向于选择视频、音频、图文等多种形式的学习内容。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需求类型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用户需求与行为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通过调查发现，大部分用户对互联网教育课程的质量、教师水平、学习效果等方面表示满意，但仍存在部分课程质量参差不齐的问题。</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用户忠诚度与课程质量、教师水平、学习效果等因素密切相关。优质课程和优秀教师更能吸引用户长期使用互联网教育产品。</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满意度调查</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忠诚度分析</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用户满意度与忠诚度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产品与服务分析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108" r="111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提供各类学科的录播或直播课程，学生可自主安排学习进度。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在线课程</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提供在线作业、考试、问答等功能，增强师生间的互动。</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互动教学平台</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针对不同行业和职业需求，提供专业化的技能培训课程。</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职业培训</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提供一对一或小组形式的学科辅导服务，针对学生个性化需求定制教学计划。</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家教辅导</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产品与服务类型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67" r="1456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互联网教育产品与服务注重个性化学习，满足不同学生的多样化需求。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个性化学习</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学生可随时随地通过互联网进行学习，不受时间和地点限制。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便捷性</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借助互联网技术，实现师生、学生之间的实时互动交流。</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互动性</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汇聚优质教育资源，打破地域限制，让更多学生享受到优质教育。</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优质资源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产品与服务特点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https://d.book118.com/788136023051006037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2024-09-17T04:34:30.874</cp:lastPrinted>
  <dcterms:created xsi:type="dcterms:W3CDTF">2024-09-16T20:34:30Z</dcterms:created>
  <dcterms:modified xsi:type="dcterms:W3CDTF">2024-09-16T20:34:32Z</dcterms:modified>
</cp:coreProperties>
</file>