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F9584-3E58-4D10-9CFB-2B9F13A2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5C580-04E4-47A8-8914-AD191004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CB7F8-A8E5-4F05-B9B3-FB7BC31B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3F65B-0342-4A40-9B3D-E01C3C3D0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99D4B-1C8A-4DB9-BEC4-7F7E7FC7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67B08-289A-4DA2-811F-C4E50EA5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E46CB-7532-4898-A383-278A24F15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EEDD4-6CA8-48C7-98E0-0E9384A8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9B4CF-CC6A-48FC-92C2-ACB56F64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DFE6B-4B67-4FEA-9FC4-BE99CB83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ABA55-2E08-4610-9226-1262BDF1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701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包皮过长护理查房流程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包皮过长护理查房流程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护理查房效果评价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包皮过长是指男性阴茎头部的皮肤不能完全翻转至阴茎冠状沟外，导致包皮覆盖尿道口。包皮过长可能引起感染、炎症、疼痛等问题，影响性生活和生育能力。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包皮过长是男性常见的生殖系统问题，及时发现和治疗对于维护男性健康和生殖功能具有重要意义。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包皮过长的定义与重要性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护理查房是评估患者病情、制定护理计划和措施的重要手段，对于提高护理质量和患者满意度具有重要意义。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通过护理查房，可以及时发现患者的病情变化和潜在问题，为患者提供个性化的护理方案，促进患者的康复和预防并发症的发生。同时，护理查房还可以促进医护人员之间的交流和协作，提高整体医疗水平。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包皮过长护理查房流程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选择一个合适的时间和安静的查房地点，以便医生和护士能够专注于患者护理。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收集患者的病历、检查报告、治疗方案等资料，以便医生全面了解患者的病情。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提前通知医生、护士、患者家属等相关人员参加查房。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医生询问病情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治疗方案介绍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护士护理指导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医生询问患者的病情状况，包括症状、体征、生活习惯等。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医生向患者及家属介绍治疗方案，包括手术和非手术治疗方案，以及治疗过程中的注意事项。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医生对患者进行体格检查，包括生殖器的外观、包皮长度、龟头情况等。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护士对患者进行护理指导，包括日常护理、清洁卫生、性生活等方面的指导。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医生对患者的病情及治疗方案进行总结，明确治疗目标及预期效果。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医生根据查房情况，向患者及家属提出针对性的意见和建议，以提高治疗效果和患者的满意度。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总结病情及治疗方案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评估患者疼痛情况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通过疼痛评分量表评估患者的疼痛程度，以便采取相应的护理措施。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评估患者术后恢复情况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观察患者术后伤口愈合情况、排尿是否正常等，及时发现并处理术后并发症。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评估患者基本情况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包括年龄、性别、病情状况、手术方式等，以便了解患者的整体情况。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https://d.book118.com/788137012010006050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2024-09-29T14:40:41.936</cp:lastPrinted>
  <dcterms:created xsi:type="dcterms:W3CDTF">2024-09-29T06:40:41Z</dcterms:created>
  <dcterms:modified xsi:type="dcterms:W3CDTF">2024-09-29T06:40:44Z</dcterms:modified>
</cp:coreProperties>
</file>