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CBAA7-9B76-4892-B2B9-F0BCB22D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48166-EFB4-42D9-9304-0F61E254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47137-65A0-4D6E-9DEA-0F484E319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4FB02-95AA-4230-B781-A31C111A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9771A-98AB-4BB2-809C-C745C528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A70A9-52EA-4E01-A4FC-88360DBE9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DED59-C39C-4605-ACC5-7D43D54C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31B13-E988-4604-9799-C73F25EAD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823AE-4555-484C-B0AF-1A5EF6AD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2A080-0563-44C4-8EF9-B1DED9EA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8C287-FEAC-49DF-888D-B5C59036D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704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护理培训计划\n## 1.妇产科护理培训的背景与重要性\n### 1.1妇产科护理在当前医疗环境中的地位和作用\n### 1.2妇产科护理培训对提高护理质量的影响\n### 1.3妇产科护理培训对患者满意度的影响\n## 2.妇产科护理培训的目标与要求\n### 2.1妇产科护理培训的总体目标\n### 2.2妇产科护理培训的具体要求\n### 2.3妇产科护理培训的效果评价标准\n## 3.妇产科护理培训的内容与方法\n### 3.1妇产科护理基本理论知识的培训\n### 3.2妇产科护理实践技能的培训\n### 3.3妇产科护理人文关怀与沟通技巧的培训\n## 4.妇产科护理培训的计划与实施\n### 4.1妇产科护理培训的时间安排与课程设置\n### 4.2妇产科护理培训的师资选拔与培训\n### 4.3妇产科护理培训的实践环节设计与实施\n## 5.妇产科护理培训的成果与反馈\n### 5.1妇产科护理培训的成果展示与经验交流\n### 5.2妇产科护理培训的学员满意度调查\n### 5.3妇产科护理培训的持续改进与优化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妇产科护理培训计划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妇产科护理培训的背景与重要性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妇产科护理是医疗服务体系的重要组成部分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妇产科护理涉及女性的生殖系统健康，关系到家庭和社会的和谐稳定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妇产科护理在医疗服务体系中具有较高的专业性，需要具备丰富的知识和技能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妇产科护理在应对公共卫生问题中的作用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妇产科护理在预防出生缺陷、提高人口素质方面发挥着重要作用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妇产科护理在应对性病、艾滋病等公共卫生问题中具有一定的防控作用</a:t>
                </a:r>
                <a:endParaRPr/>
              </a:p>
            </p:txBody>
          </p:sp>
          <p:pic>
            <p:nvPicPr>
              <p:cNvPr id="1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妇产科护理在提高医疗服务质量中的作用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妇产科护理质量的提高有助于降低孕产妇和新生儿的死亡率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妇产科护理质量的提高有助于提高患者满意度，降低医疗纠纷</a:t>
                </a:r>
                <a:endParaRPr/>
              </a:p>
            </p:txBody>
          </p:sp>
          <p:pic>
            <p:nvPicPr>
              <p:cNvPr id="1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妇产科护理在当前医疗环境中的地位和作用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妇产科护理培训可以提高护理人员的专业素养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通过培训，护理人员可以掌握更丰富的妇产科护理知识，提高护理技能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通过培训，护理人员可以提高对患者的沟通能力，更好地满足患者需求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妇产科护理培训可以提高护理人员的团队协作能力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通过培训，护理人员可以更好地协作，共同应对妇产科护理中的各种问题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通过培训，护理人员可以提高团队协作意识，提高护理服务质量</a:t>
                </a:r>
                <a:endParaRPr/>
              </a:p>
            </p:txBody>
          </p:sp>
          <p:pic>
            <p:nvPicPr>
              <p:cNvPr id="1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妇产科护理培训可以提高护理人员的工作效率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通过培训，护理人员可以掌握更先进的护理技术和方法，提高工作效率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通过培训，护理人员可以提高对患者病情的判断能力，减少医疗差错</a:t>
                </a:r>
                <a:endParaRPr/>
              </a:p>
            </p:txBody>
          </p:sp>
          <p:pic>
            <p:nvPicPr>
              <p:cNvPr id="2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妇产科护理培训对提高护理质量的影响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妇产科护理培训可以提高患者对护理服务的满意度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通过培训，护理人员可以提供更专业的护理服务，满足患者的需求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通过培训，护理人员可以提高对患者的沟通能力，更好地解答患者的疑问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妇产科护理培训可以提高患者对医疗服务的信任度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通过培训，护理人员可以提高护理服务质量，提高患者对医疗服务的信任度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通过培训，护理人员可以提高患者对医疗服务的满意度，降低医疗纠纷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妇产科护理培训可以提高患者的治疗效果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通过培训，护理人员可以更好地指导患者进行康复训练，提高治疗效果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通过培训，护理人员可以提高对患者病情的判断能力，提高治疗效果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妇产科护理培训对患者满意度的影响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妇产科护理培训的目标与要求</a:t>
            </a:r>
            <a:endParaRPr/>
          </a:p>
        </p:txBody>
      </p:sp>
      <p:sp>
        <p:nvSpPr>
          <p:cNvPr id="2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使护理人员掌握更丰富的妇产科护理知识，提高护理技能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使护理人员提高对患者的沟通能力，更好地满足患者需求</a:t>
                </a:r>
                <a:endParaRPr/>
              </a:p>
            </p:txBody>
          </p:sp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提高护理人员的专业素养和技能水平</a:t>
                </a:r>
                <a:endParaRPr/>
              </a:p>
            </p:txBody>
          </p:sp>
        </p:grpSp>
        <p:grpSp>
          <p:nvGrpSpPr>
            <p:cNvPr id="2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使护理人员更好地协作，共同应对妇产科护理中的各种问题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使护理人员提高团队协作意识，提高护理服务质量</a:t>
                </a:r>
                <a:endParaRPr/>
              </a:p>
            </p:txBody>
          </p:sp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提高护理人员的团队协作能力和工作效率</a:t>
                </a:r>
                <a:endParaRPr/>
              </a:p>
            </p:txBody>
          </p:sp>
        </p:grpSp>
        <p:grpSp>
          <p:nvGrpSpPr>
            <p:cNvPr id="2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使护理人员提供更专业的护理服务，满足患者的需求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使护理人员提高对患者的沟通能力，更好地解答患者的疑问</a:t>
                </a:r>
                <a:endParaRPr/>
              </a:p>
            </p:txBody>
          </p:sp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提高患者对护理服务的满意度和信任度</a:t>
                </a:r>
                <a:endParaRPr/>
              </a:p>
            </p:txBody>
          </p:sp>
        </p:grpSp>
      </p:grpSp>
      <p:pic>
        <p:nvPicPr>
          <p:cNvPr id="2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妇产科护理培训的总体目标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妇产科护理基本理论知识的培训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使护理人员掌握妇产科护理的基本原理和方法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使护理人员了解妇产科护理的最新发展和动态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妇产科护理实践技能的培训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使护理人员掌握妇产科护理的各种操作技能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使护理人员了解妇产科护理的常见问题和处理方法</a:t>
                </a:r>
                <a:endParaRPr/>
              </a:p>
            </p:txBody>
          </p:sp>
        </p:grpSp>
        <p:grpSp>
          <p:nvGrpSpPr>
            <p:cNvPr id="2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妇产科护理人文关怀与沟通技巧的培训</a:t>
                </a:r>
                <a:endParaRPr/>
              </a:p>
            </p:txBody>
          </p:sp>
          <p:sp>
            <p:nvSpPr>
              <p:cNvPr id="2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使护理人员提高对患者的关爱和关怀能力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使护理人员提高与患者的沟通技巧，更好地解答患者的疑问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妇产科护理培训的具体要求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护理人员的专业素养和技能水平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通过考核，评估护理人员对妇产科护理知识的掌握程度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通过实际操作，评估护理人员对妇产科护理技能的掌握程度</a:t>
                </a:r>
                <a:endParaRPr/>
              </a:p>
            </p:txBody>
          </p:sp>
          <p:sp>
            <p:nvSpPr>
              <p:cNvPr id="26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护理人员的团队协作能力和工作效率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通过团队项目，评估护理人员的团队协作能力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通过工作绩效，评估护理人员的工作效率</a:t>
                </a:r>
                <a:endParaRPr/>
              </a:p>
            </p:txBody>
          </p:sp>
          <p:sp>
            <p:nvSpPr>
              <p:cNvPr id="26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患者对护理服务的满意度和信任度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通过患者满意度调查，评估患者对护理服务的满意度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通过患者信任度调查，评估患者对医疗服务的信任度</a:t>
                </a:r>
                <a:endParaRPr/>
              </a:p>
            </p:txBody>
          </p:sp>
          <p:sp>
            <p:nvSpPr>
              <p:cNvPr id="27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妇产科护理培训的效果评价标准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妇产科护理培训的内容与方法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妇产科护理的基本原理和方法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介绍妇产科护理的基本概念、原理和方法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分析妇产科护理中的常见问题，提高护理人员的判断能力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妇产科护理的最新发展和动态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介绍妇产科护理的最新研究成果和技术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分析妇产科护理的发展趋势，提高护理人员的学习能力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妇产科护理基本理论知识的培训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https://d.book118.com/788137041043006037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妇产科护理培训计划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2024-09-17T02:07:10.049</cp:lastPrinted>
  <dcterms:created xsi:type="dcterms:W3CDTF">2024-09-16T18:07:10Z</dcterms:created>
  <dcterms:modified xsi:type="dcterms:W3CDTF">2024-09-16T18:07:11Z</dcterms:modified>
</cp:coreProperties>
</file>