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FAC5C-C057-433E-8CBA-25474648A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CCCD8-7FA5-4814-A269-79F97ED34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3C649-60A1-4B7F-AE8F-155E6BE2F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35077-ECA8-497A-BE4D-C12F119F8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FBD90-D3CF-4A18-B93D-B0F52D8D4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1CA8B7-7D33-4963-86A1-4C1803E4B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F6FB4A-45FF-48CA-8E16-CEAFF3D4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3F917-4A13-4D06-BF37-828BA3F6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DFA97-7D97-430A-9C1B-8317671F5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011FF-439A-4D98-8279-A345B7120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5BFA2-0099-4746-88A1-8C8DF126E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7111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《五课教研活动资料》ppt课件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五课教研活动概述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五课教研活动的内容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五课教研活动的实施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五课教研活动的案例分析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五课教研活动的展望和思考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五课教研活动概述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五课教研活动是一种以“备课、说课、上课、听课、评课”为核心环节的教研活动，旨在提高教师的教育教学水平，促进教师之间的交流与合作。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教师按照备课的教学计划和教案进行实际教学。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教师根据教学大纲和教材，结合学生实际情况，制定教学计划和教案。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教师观摩其他教师的教学过程，了解其教学风格和特点。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教师向其他教师介绍自己的教学设计、教学目标和教学方法。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教师对其他教师的教学过程进行评价和反馈，提出改进意见和建议。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五课教研活动的定义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提高教师的教育教学水平，促进教师的专业发展，提高教学质量。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加强教师之间的交流与合作，促进教育资源的共享，推动教育教学改革。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五课教研活动的目的和意义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五课教研活动起源于我国古代的私塾教育，经过长期的发展演变，逐渐形成了现代的五课教研模式。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随着教育教学改革的不断深入，五课教研活动也在不断发展完善，逐渐成为教师专业发展的重要途径之一。未来，五课教研活动将更加注重信息技术与教育教学的融合，推动教育教学质量的不断提升。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五课教研活动的历史和发展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五课教研活动的内容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366" r="193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教师准备课程的过程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备课是五课教研活动的重要环节之一，它要求教师根据教学大纲和教材，结合学生的实际情况，制定出合理的教学计划，准备相应的教学资料和教具，为后续的讲课、说课、听课、评课打下基础。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教师进行授课的过程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课是五课教研活动中的核心环节，它要求教师根据备课内容，采用适当的教学方法，将知识传授给学生，并引导学生进行思考和实践。在讲课过程中，教师需要注意学生的反馈和表现，及时调整教学策略，确保教学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教师介绍课程设计思路和实施过程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说课是五课教研活动中的重要环节之一，它要求教师对自己的课程设计思路和实施过程进行介绍。说课可以帮助教师更好地理解课程，发现课程中的不足和问题，促进教师之间的交流和学习。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教师观摩其他教师的授课过程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是五课教研活动中的重要环节之一，它要求教师观摩其他教师的授课过程，并记录下自己的感受和想法。通过听课，教师可以学习其他教师的教学方法和技巧，发现自己的不足和问题，促进自身教学水平的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对授课教师的教学效果进行评价和反馈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课是五课教研活动中的重要环节之一，它要求教师对授课教师的教学效果进行评价和反馈。评课可以帮助授课教师发现自己的不足和问题，促进其教学水平的提高。同时，评课也可以促进教师之间的交流和学习，提高整个教研团队的教学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五课教研活动的实施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https://d.book118.com/788137111075006036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2024-09-16T00:08:55.916</cp:lastPrinted>
  <dcterms:created xsi:type="dcterms:W3CDTF">2024-09-15T16:08:55Z</dcterms:created>
  <dcterms:modified xsi:type="dcterms:W3CDTF">2024-09-15T16:08:57Z</dcterms:modified>
</cp:coreProperties>
</file>