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314F0-2131-4D84-A1F5-77F798E1B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4E531-D7D5-4BF6-B9A4-0945E2658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251967-7207-4E99-B736-FE920C969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E4B59-61CB-4F71-B20E-8841D599B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E8E6C9-48AB-46DE-A418-8F65E3D30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721E74-09A3-4122-8909-D0A8BD3F9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28CAA3-BC8D-4D61-AF3A-324E38E10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0A926-6C6A-4B21-B8D0-BB5F5E983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A6C0C-534A-4F20-8A85-2D54B5B0E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B4ADD-FCE5-48DB-8E6C-A48C8CB85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0C774-24E0-4B22-9FD2-5DBECF074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40066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人才管理实践培训教材聚焦要点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人才管理概述与重要性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招聘与选拔策略及技巧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培训与发展规划实施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绩效管理与激励机制设计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员工关系维护与企业文化建设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法律法规遵从与风险防范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人才管理概述与重要性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核心理念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人才管理定义及核心理念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人才管理是企业通过一系列策略、流程和工具，对人才进行全面、系统、长期的管理和开发，以实现企业战略目标和员工个人发展的有机结合。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以人为本，关注员工成长与发展，激发员工潜能和创造力，构建高绩效团队和企业文化。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推动企业战略实施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优秀的人才能够深入理解企业战略，积极投身实践，推动企业战略落地实施。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人才是企业创新的源泉，能够不断提出新思路、新方法，推动企业不断创新发展。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高素质的人才队伍能够提升企业的整体竞争力，使企业在激烈的市场竞争中立于不败之地。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企业发展中人才作用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谷歌的人才管理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谷歌倡导“自由文化”，给予员工充分的自由和信任，激发员工的创造力和创新精神。同时，谷歌通过完善的薪酬福利和激励机制，吸引和留住优秀人才。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华为的人才管理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华为注重人才的选拔和培养，通过严格的选拔程序选拔出高素质的员工，并通过完善的培训体系不断提升员工能力。此外，华为还建立了科学的激励机制和绩效管理体系，激发员工的积极性和创造力。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阿里巴巴的人才管理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倡导“客户第一、员工第二、股东第三”的理念，关注员工成长和发展。同时，阿里巴巴建立了多元化的激励机制和薪酬福利体系，吸引和留住优秀人才。此外，阿里巴巴还注重企业文化的建设和传承，营造良好的工作氛围和团队合作精神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成功企业人才管理案例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招聘与选拔策略及技巧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招聘渠道选择与优化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了解不同招聘渠道的特点，如校园招聘、社会招聘、内部推荐等。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根据企业需求、岗位特点、目标人群等因素，选择合适的招聘渠道。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定期评估招聘渠道的效果，调整投放策略和预算，提高招聘效率和质量。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招聘渠道分类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渠道选择依据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渠道优化策略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简历筛选标准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面试流程设计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面试技巧运用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简历筛选与面试技巧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设计合理的面试流程，包括初试、复试等环节，确保全面评估候选人。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掌握有效的面试技巧，如提问、倾听、观察等，深入挖掘候选人的潜力和能力。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明确岗位需求和筛选标准，快速有效地筛选符合条件的简历。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对候选人的教育经历、工作经历、个人品质等方面进行全面调查。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背景调查方法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录用决策制定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采用多种调查方法，如电话调查、实地考察等，确保信息的真实性和准确性。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综合考虑候选人的能力、经验、背景调查结果等因素，制定科学的录用决策。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背景调查及录用决策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培训与发展规划实施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明确组织战略目标和员工发展需求，分析岗位胜任力要求，确定培训目标。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通过问卷调查、访谈、观察等方法收集员工和组织的培训需求信息。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培训需求调查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对收集到的信息进行整理、分类、汇总，分析员工和组织的实际需求。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根据培训目标和需求分析结果，设计培训课程，包括课程目标、内容、教学方法、评估标准等。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292" r="18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组织专家和教师团队，进行课程内容的编写、制作和审定，确保课程质量和实用性。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课程开发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在课程正式推出前，进行试讲和修订，确保课程符合实际需求和教学要求。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试讲与修订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培训课程设计与开发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https://d.book118.com/788140066033006023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2024-08-29T16:09:17.012</cp:lastPrinted>
  <dcterms:created xsi:type="dcterms:W3CDTF">2024-08-29T08:09:17Z</dcterms:created>
  <dcterms:modified xsi:type="dcterms:W3CDTF">2024-08-29T08:09:18Z</dcterms:modified>
</cp:coreProperties>
</file>