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C4E6B-8D0B-49BD-9FFB-9A1717CEA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7D298-7592-4D03-A4C0-1BCAE0B50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8445C-9192-4C00-9B40-5EC8BCEC6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12219-8677-42F3-ADE3-64E718602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12405-765C-4223-A05D-0140DB98F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2578A2-64BB-490B-8845-DC5AB422A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73CA1-F9D4-4A41-A061-4E122F730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796A3-EEFF-42CE-BF55-94DB2052A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6686D-81AB-43BE-948A-49AEC7CA2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0B2C7-2015-4F6E-8050-10A383736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040E8-7DB9-4BF0-A75B-DDBB64DED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40075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研发项目资源管理与优化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资源采购与调配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资源使用监控与优化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项目资源管理概述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在研发项目中，资源指的是为实现项目目标所需的各种投入要素，包括人力、物力、财力、时间等。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资源可分为人力资源、物资资源、财务资源、时间资源等。其中，人力资源包括项目团队成员的技能、经验和知识；物资资源包括设备、材料、软件等；财务资源涉及项目经费的筹措、预算和使用；时间资源则指项目的进度安排和时间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通过有效的资源管理，可以确保项目所需资源的合理分配和高效利用，从而顺利实现项目目标。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实现项目目标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合理的资源管理有助于减少资源浪费和不必要的支出，降低项目成本，提高项目的经济效益。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优化资源配置，根据项目优先级合理分配资源，可以提高项目执行效率，缩短项目周期。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研发项目涉及多个领域和专业知识，资源需求具有多样性，需要不同领域的人才、技术和设备支持。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需求多样性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研发项目通常具有较高的技术含量和创新性，对团队成员的技能水平和创新能力要求较高。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技术含量高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随着研发项目的推进和技术迭代，资源需求会发生变化，需要动态调整资源配置以满足项目需求。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资源动态性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研发项目存在技术风险和市场风险，资源管理需要考虑风险因素，制定相应的应对措施。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风险管理重要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研发项目资源特点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资源计划编制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根据项目目标、范围和工作分解结构（WBS），列出项目所需的人员、设备、材料、资金等资源。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识别项目所需资源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分析项目对各类资源的需求程度，包括数量、质量、时间等方面的要求，以及资源的可获得性和成本等因素。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将识别出的资源需求进行分类整理，形成详细的资源需求清单，为后续的资源计划制定提供依据。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制定资源需求清单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识别与评估资源需求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根据项目需求和资源可获得性，确定资源的来源，包括内部资源和外部资源的获取途径。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确定资源来源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对于需要采购的资源，制定详细的采购计划，包括采购方式、采购时间、预算等。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制定资源采购计划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根据项目进度计划和资源需求清单，制定资源的详细使用计划，包括资源的分配、调度和监控等。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制定资源使用计划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制定资源计划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资源分配与优先级排序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资源分配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根据项目需求和资源计划，将可用资源分配到项目的各个任务中，确保项目的顺利进行。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资源优先级排序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根据项目的紧急程度和重要性，对资源进行优先级排序，优先保障关键任务和重要任务的资源需求。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资源动态调整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在项目执行过程中，根据项目的实际情况和资源的使用情况，对资源进行动态调整和优化配置，确保项目的顺利进行和资源的高效利用。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资源采购与调配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供应商信誉调查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了解供应商的历史业绩、客户反馈、合同履行情况等信息，确保供应商具有良好的信誉。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供应商能力评估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对潜在供应商的技术能力、生产能力、质量控制能力等进行全面评估。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制定明确的供应商选择标准，包括价格、质量、交货期、服务等方面，确保选择到最合适的供应商。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通过集中采购降低采购成本，提高采购效率，适用于大规模、标准化的资源采购。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根据各部门或项目的实际需求进行分散采购，提高采购的灵活性和响应速度。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分散采购策略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与优质供应商建立长期合作关系，确保资源的稳定供应和成本优化。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资源池管理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建立资源池，根据项目优先级和紧急程度进行资源分配和调度，确保资源的合理利用。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资源动态调整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根据项目进展和实际需求，及时调整资源分配，避免资源浪费和短缺现象的发生。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通过对历史数据和项目计划的分析，预测未来资源需求，为资源调配提供依据。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资源使用监控与优化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https://d.book118.com/788140075033006023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2024-08-29T16:09:18.666</cp:lastPrinted>
  <dcterms:created xsi:type="dcterms:W3CDTF">2024-08-29T08:09:18Z</dcterms:created>
  <dcterms:modified xsi:type="dcterms:W3CDTF">2024-08-29T08:09:20Z</dcterms:modified>
</cp:coreProperties>
</file>