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2822B-DB3F-4CB7-B759-1C0FDECD0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39E36-33F1-4E9C-9C62-F2743099E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51D51-3206-47E1-9E2C-CDFF7F1DE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92CF3-65F9-487B-ACD1-665307EEF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28A08A-CA8F-4255-8823-134E46131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1982F-889B-4F43-BF0F-583202B26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FA0D8F-BDBC-4D20-B17A-FA19F3A7B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27E73-985F-432D-A7CC-F0D42D22F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8F352-CD78-40DC-B217-3D2184DE1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48DCA-6060-4545-819F-3C52B8223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34F80-6033-4E97-A5B8-235A1B118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41055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方案设计中的材料采购与供应管理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材料供应计划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材料质量控制与检验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成本控制与预算管理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确保项目所需材料及时、经济、高效地采购并供应，以保障项目顺利进行。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随着市场竞争日益激烈，材料采购与供应管理在方案设计中的重要性愈发凸显。有效的材料管理不仅能降低成本，还能提高项目质量和进度。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材料供应与库存管理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风险管理与应对措施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包括所需材料的种类、数量、规格、质量要求及采购时间表。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确保材料按计划供应，实施有效的库存管理，避免材料浪费和缺货现象。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评估供应商的信誉、能力、价格及服务质量，选择合适的供应商并建立长期合作关系。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分析采购与供应过程中可能遇到的风险，并制定相应的应对措施。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材料采购策略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预测材料价格波动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关注市场动态，预测材料价格变化趋势，为采购决策提供依据。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对项目所需材料的种类、规格、数量和质量要求等进行详细分析。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根据项目进度和材料需求，制定合理的采购计划，包括采购时间、采购批次和采购量等。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供应商调查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收集潜在供应商的信息，包括企业资质、生产能力、产品质量、服务水平等。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供应商评价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建立科学的评价体系，对供应商进行综合评价，选择优质供应商建立长期合作关系。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供应商动态管理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定期对供应商进行评价和调整，确保供应商队伍的稳定性和优质性。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合同条款审查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对采购合同的各项条款进行仔细审查，确保合同条款的合法性和合规性。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合同履行监督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建立合同履行监督机制，对供应商的履约情况进行实时跟踪和监督，确保合同按时按质履行。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合同纠纷处理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如遇到合同纠纷，积极与供应商协商解决，降低合同风险。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材料供应计划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供应能力评估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评估供应商的生产能力和技术水平，确保其能够满足项目需求。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了解供应商的质量控制体系，确保所采购的材料符合质量标准。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评估供应商的交货期和交货稳定性，确保材料能够按时供应。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制定合理的库存水平，避免材料积压和浪费。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采用先进的库存管理技术，如实时库存监控、安全库存设定等。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与供应商建立紧密的合作关系，实现库存信息的共享和协同管理。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物流运输安排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选择合适的运输方式和运输路线，确保材料能够安全、快速地送达项目现场。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对运输过程进行实时监控，确保材料在运输过程中的安全和完整。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与物流公司建立良好的合作关系，确保在紧急情况下能够及时调配运输资源。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材料质量控制与检验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参考国家和行业标准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在制定材料质量标准时，应首先参考国家和行业的相关标准，确保所采购的材料符合规范要求。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明确材料性能要求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针对具体工程项目，应明确材料的性能要求，如强度、耐久性、环保性等，以便在采购过程中进行有针对性的选择。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制定详细的质量指标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根据材料性能要求和工程需求，制定详细的质量指标，如尺寸偏差、外观质量、化学成分等，为后续的检验工作提供依据。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https://d.book118.com/788141055105006036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2024-09-16T02:20:30.350</cp:lastPrinted>
  <dcterms:created xsi:type="dcterms:W3CDTF">2024-09-15T18:20:30Z</dcterms:created>
  <dcterms:modified xsi:type="dcterms:W3CDTF">2024-09-15T18:20:32Z</dcterms:modified>
</cp:coreProperties>
</file>