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4944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266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5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67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69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overrideClrMapping bg1="dk1" tx1="dk1" bg2="dk1" tx2="dk1" accent1="dk1" accent2="dk1" accent3="dk1" accent4="dk1" accent5="dk1" accent6="dk1" hlink="dk1" folHlink="dk1"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1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1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5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overrideClrMapping bg1="dk1" tx1="dk1" bg2="dk1" tx2="dk1" accent1="dk1" accent2="dk1" accent3="dk1" accent4="dk1" accent5="dk1" accent6="dk1" hlink="dk1" folHlink="dk1"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0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3</a:t>
            </a:fld>
            <a:endParaRPr lang="zh-CN" altLang="en-US"/>
          </a:p>
        </p:txBody>
      </p:sp>
    </p:spTree>
  </p:cSld>
  <p:clrMapOvr>
    <a:overrideClrMapping bg1="dk1" tx1="dk1" bg2="dk1" tx2="dk1" accent1="dk1" accent2="dk1" accent3="dk1" accent4="dk1" accent5="dk1" accent6="dk1" hlink="dk1" folHlink="dk1"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0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8</a:t>
            </a:fld>
            <a:endParaRPr lang="zh-CN" altLang="en-US"/>
          </a:p>
        </p:txBody>
      </p:sp>
    </p:spTree>
  </p:cSld>
  <p:clrMapOvr>
    <a:overrideClrMapping bg1="dk1" tx1="dk1" bg2="dk1" tx2="dk1" accent1="dk1" accent2="dk1" accent3="dk1" accent4="dk1" accent5="dk1" accent6="dk1" hlink="dk1" folHlink="dk1"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0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13</a:t>
            </a:fld>
            <a:endParaRPr lang="zh-CN" altLang="en-US"/>
          </a:p>
        </p:txBody>
      </p:sp>
    </p:spTree>
  </p:cSld>
  <p:clrMapOvr>
    <a:overrideClrMapping bg1="dk1" tx1="dk1" bg2="dk1" tx2="dk1" accent1="dk1" accent2="dk1" accent3="dk1" accent4="dk1" accent5="dk1" accent6="dk1" hlink="dk1" folHlink="dk1"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tags" Target="../tags/tag10.xml" /><Relationship Id="rId13" Type="http://schemas.openxmlformats.org/officeDocument/2006/relationships/tags" Target="../tags/tag11.xml" /><Relationship Id="rId14" Type="http://schemas.openxmlformats.org/officeDocument/2006/relationships/tags" Target="../tags/tag12.xml" /><Relationship Id="rId15" Type="http://schemas.openxmlformats.org/officeDocument/2006/relationships/tags" Target="../tags/tag13.xml" /><Relationship Id="rId16" Type="http://schemas.openxmlformats.org/officeDocument/2006/relationships/tags" Target="../tags/tag14.xml" /><Relationship Id="rId17" Type="http://schemas.openxmlformats.org/officeDocument/2006/relationships/tags" Target="../tags/tag15.xml" /><Relationship Id="rId18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image" Target="../media/image1.png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image" Target="../media/image2.jpeg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.xml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tags" Target="../tags/tag29.xml" /><Relationship Id="rId9" Type="http://schemas.openxmlformats.org/officeDocument/2006/relationships/tags" Target="../tags/tag30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10" Type="http://schemas.openxmlformats.org/officeDocument/2006/relationships/tags" Target="../tags/tag39.xml" /><Relationship Id="rId11" Type="http://schemas.openxmlformats.org/officeDocument/2006/relationships/tags" Target="../tags/tag40.xml" /><Relationship Id="rId12" Type="http://schemas.openxmlformats.org/officeDocument/2006/relationships/tags" Target="../tags/tag41.xml" /><Relationship Id="rId13" Type="http://schemas.openxmlformats.org/officeDocument/2006/relationships/tags" Target="../tags/tag42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tags" Target="../tags/tag37.xml" /><Relationship Id="rId8" Type="http://schemas.openxmlformats.org/officeDocument/2006/relationships/tags" Target="../tags/tag38.xml" /><Relationship Id="rId9" Type="http://schemas.openxmlformats.org/officeDocument/2006/relationships/image" Target="../media/image2.jpeg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3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tags" Target="../tags/tag47.xml" /><Relationship Id="rId6" Type="http://schemas.openxmlformats.org/officeDocument/2006/relationships/tags" Target="../tags/tag48.xml" /><Relationship Id="rId7" Type="http://schemas.openxmlformats.org/officeDocument/2006/relationships/tags" Target="../tags/tag49.xml" /><Relationship Id="rId8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tags" Target="../tags/tag54.xml" /><Relationship Id="rId6" Type="http://schemas.openxmlformats.org/officeDocument/2006/relationships/tags" Target="../tags/tag55.xml" /><Relationship Id="rId7" Type="http://schemas.openxmlformats.org/officeDocument/2006/relationships/tags" Target="../tags/tag56.xml" /><Relationship Id="rId8" Type="http://schemas.openxmlformats.org/officeDocument/2006/relationships/tags" Target="../tags/tag57.xml" /><Relationship Id="rId9" Type="http://schemas.openxmlformats.org/officeDocument/2006/relationships/tags" Target="../tags/tag58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9.xml" /><Relationship Id="rId2" Type="http://schemas.openxmlformats.org/officeDocument/2006/relationships/tags" Target="../tags/tag60.xml" /><Relationship Id="rId3" Type="http://schemas.openxmlformats.org/officeDocument/2006/relationships/tags" Target="../tags/tag61.xml" /><Relationship Id="rId4" Type="http://schemas.openxmlformats.org/officeDocument/2006/relationships/tags" Target="../tags/tag62.xml" /><Relationship Id="rId5" Type="http://schemas.openxmlformats.org/officeDocument/2006/relationships/tags" Target="../tags/tag63.xml" /><Relationship Id="rId6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4.xml" /><Relationship Id="rId2" Type="http://schemas.openxmlformats.org/officeDocument/2006/relationships/tags" Target="../tags/tag65.xml" /><Relationship Id="rId3" Type="http://schemas.openxmlformats.org/officeDocument/2006/relationships/tags" Target="../tags/tag66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7.xml" /><Relationship Id="rId2" Type="http://schemas.openxmlformats.org/officeDocument/2006/relationships/tags" Target="../tags/tag68.xml" /><Relationship Id="rId3" Type="http://schemas.openxmlformats.org/officeDocument/2006/relationships/tags" Target="../tags/tag69.xml" /><Relationship Id="rId4" Type="http://schemas.openxmlformats.org/officeDocument/2006/relationships/tags" Target="../tags/tag70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1.xml" /><Relationship Id="rId2" Type="http://schemas.openxmlformats.org/officeDocument/2006/relationships/tags" Target="../tags/tag72.xml" /><Relationship Id="rId3" Type="http://schemas.openxmlformats.org/officeDocument/2006/relationships/tags" Target="../tags/tag73.xml" /><Relationship Id="rId4" Type="http://schemas.openxmlformats.org/officeDocument/2006/relationships/tags" Target="../tags/tag74.xml" /><Relationship Id="rId5" Type="http://schemas.openxmlformats.org/officeDocument/2006/relationships/tags" Target="../tags/tag75.xml" /><Relationship Id="rId6" Type="http://schemas.openxmlformats.org/officeDocument/2006/relationships/tags" Target="../tags/tag76.xml" /><Relationship Id="rId7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7.xml" /><Relationship Id="rId10" Type="http://schemas.openxmlformats.org/officeDocument/2006/relationships/tags" Target="../tags/tag84.xml" /><Relationship Id="rId11" Type="http://schemas.openxmlformats.org/officeDocument/2006/relationships/tags" Target="../tags/tag85.xml" /><Relationship Id="rId12" Type="http://schemas.openxmlformats.org/officeDocument/2006/relationships/tags" Target="../tags/tag86.xml" /><Relationship Id="rId13" Type="http://schemas.openxmlformats.org/officeDocument/2006/relationships/tags" Target="../tags/tag87.xml" /><Relationship Id="rId14" Type="http://schemas.openxmlformats.org/officeDocument/2006/relationships/tags" Target="../tags/tag88.xml" /><Relationship Id="rId15" Type="http://schemas.openxmlformats.org/officeDocument/2006/relationships/tags" Target="../tags/tag89.xml" /><Relationship Id="rId16" Type="http://schemas.openxmlformats.org/officeDocument/2006/relationships/tags" Target="../tags/tag90.xml" /><Relationship Id="rId17" Type="http://schemas.openxmlformats.org/officeDocument/2006/relationships/slideMaster" Target="../slideMasters/slideMaster2.xml" /><Relationship Id="rId2" Type="http://schemas.openxmlformats.org/officeDocument/2006/relationships/tags" Target="../tags/tag78.xml" /><Relationship Id="rId3" Type="http://schemas.openxmlformats.org/officeDocument/2006/relationships/tags" Target="../tags/tag79.xml" /><Relationship Id="rId4" Type="http://schemas.openxmlformats.org/officeDocument/2006/relationships/image" Target="../media/image1.png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image" Target="../media/image2.jpeg" /><Relationship Id="rId8" Type="http://schemas.openxmlformats.org/officeDocument/2006/relationships/tags" Target="../tags/tag82.xml" /><Relationship Id="rId9" Type="http://schemas.openxmlformats.org/officeDocument/2006/relationships/tags" Target="../tags/tag8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4AEC59-79C0-4032-A0B0-5DFE58759F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E5DC64-C89F-484D-AE66-F4F0129283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A9C9B2-9780-4B20-8F51-22CA0F426D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CAA8B24-21BD-4743-BB4A-0493A1132C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9172A84-98C1-463B-9DD0-DE9BFC3207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73351DA-6689-4A76-B5F2-34E5178C2A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07D8098-C67D-423A-9C11-4FA8BBDCBE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EF2C7A9-4220-42F7-B7AE-F9C55511E6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EE30549-7998-4A66-AAD0-DD8858DDD6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BE1865-B921-4FD3-A113-8FD3CD4737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C72174-D6A1-44C8-A494-0077195539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cxnSp>
        <p:nvCxnSpPr>
          <p:cNvPr id="3145731" name="直接连接符 17"/>
          <p:cNvCxnSpPr/>
          <p:nvPr>
            <p:custDataLst>
              <p:tags r:id="rId1"/>
            </p:custDataLst>
          </p:nvPr>
        </p:nvCxnSpPr>
        <p:spPr>
          <a:xfrm flipH="1">
            <a:off x="461890" y="4495"/>
            <a:ext cx="0" cy="6853555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3" name="直接连接符 21"/>
          <p:cNvCxnSpPr/>
          <p:nvPr>
            <p:custDataLst>
              <p:tags r:id="rId2"/>
            </p:custDataLst>
          </p:nvPr>
        </p:nvCxnSpPr>
        <p:spPr>
          <a:xfrm>
            <a:off x="492369" y="6295487"/>
            <a:ext cx="11183816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5" name="直接连接符 22"/>
          <p:cNvCxnSpPr/>
          <p:nvPr>
            <p:custDataLst>
              <p:tags r:id="rId3"/>
            </p:custDataLst>
          </p:nvPr>
        </p:nvCxnSpPr>
        <p:spPr>
          <a:xfrm>
            <a:off x="505167" y="574430"/>
            <a:ext cx="11686833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53" name="VCG41172951964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>
            <a:alphaModFix amt="14000"/>
          </a:blip>
          <a:srcRect b="5546"/>
          <a:stretch>
            <a:fillRect/>
          </a:stretch>
        </p:blipFill>
        <p:spPr>
          <a:xfrm>
            <a:off x="9565991" y="3138078"/>
            <a:ext cx="2627604" cy="3719922"/>
          </a:xfrm>
          <a:prstGeom prst="rect">
            <a:avLst/>
          </a:prstGeom>
        </p:spPr>
      </p:pic>
      <p:sp>
        <p:nvSpPr>
          <p:cNvPr id="1048666" name="VCG211375358076"/>
          <p:cNvSpPr/>
          <p:nvPr>
            <p:custDataLst>
              <p:tags r:id="rId6"/>
            </p:custDataLst>
          </p:nvPr>
        </p:nvSpPr>
        <p:spPr>
          <a:xfrm>
            <a:off x="1710690" y="994410"/>
            <a:ext cx="2967990" cy="4873625"/>
          </a:xfrm>
          <a:prstGeom prst="roundRect">
            <a:avLst>
              <a:gd name="adj" fmla="val 50000"/>
            </a:avLst>
          </a:prstGeom>
          <a:blipFill>
            <a:blip r:embed="rId7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668" name="矩形: 圆角 8"/>
          <p:cNvSpPr/>
          <p:nvPr>
            <p:custDataLst>
              <p:tags r:id="rId8"/>
            </p:custDataLst>
          </p:nvPr>
        </p:nvSpPr>
        <p:spPr>
          <a:xfrm>
            <a:off x="1553845" y="874395"/>
            <a:ext cx="3237865" cy="5131435"/>
          </a:xfrm>
          <a:prstGeom prst="roundRect">
            <a:avLst>
              <a:gd name="adj" fmla="val 50000"/>
            </a:avLst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670" name="椭圆 9"/>
          <p:cNvSpPr/>
          <p:nvPr>
            <p:custDataLst>
              <p:tags r:id="rId9"/>
            </p:custDataLst>
          </p:nvPr>
        </p:nvSpPr>
        <p:spPr>
          <a:xfrm>
            <a:off x="4504055" y="1584960"/>
            <a:ext cx="154940" cy="154940"/>
          </a:xfrm>
          <a:prstGeom prst="ellipse">
            <a:avLst/>
          </a:prstGeom>
          <a:solidFill>
            <a:schemeClr val="accent1"/>
          </a:solidFill>
          <a:ln w="28575"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672" name="椭圆 25"/>
          <p:cNvSpPr/>
          <p:nvPr>
            <p:custDataLst>
              <p:tags r:id="rId10"/>
            </p:custDataLst>
          </p:nvPr>
        </p:nvSpPr>
        <p:spPr>
          <a:xfrm>
            <a:off x="1486535" y="4551045"/>
            <a:ext cx="154940" cy="154940"/>
          </a:xfrm>
          <a:prstGeom prst="ellipse">
            <a:avLst/>
          </a:prstGeom>
          <a:solidFill>
            <a:schemeClr val="accent1"/>
          </a:solidFill>
          <a:ln w="28575"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cxnSp>
        <p:nvCxnSpPr>
          <p:cNvPr id="3145737" name="直接连接符 16"/>
          <p:cNvCxnSpPr/>
          <p:nvPr>
            <p:custDataLst>
              <p:tags r:id="rId11"/>
            </p:custDataLst>
          </p:nvPr>
        </p:nvCxnSpPr>
        <p:spPr>
          <a:xfrm flipH="1">
            <a:off x="11690254" y="574430"/>
            <a:ext cx="0" cy="628357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4" name="署名"/>
          <p:cNvSpPr txBox="1">
            <a:spLocks noGrp="1"/>
          </p:cNvSpPr>
          <p:nvPr>
            <p:ph type="body" idx="3"/>
            <p:custDataLst>
              <p:tags r:id="rId12"/>
            </p:custDataLst>
          </p:nvPr>
        </p:nvSpPr>
        <p:spPr>
          <a:xfrm>
            <a:off x="5806440" y="4565015"/>
            <a:ext cx="5532120" cy="127952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l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676" name="副标题"/>
          <p:cNvSpPr txBox="1">
            <a:spLocks noGrp="1"/>
          </p:cNvSpPr>
          <p:nvPr>
            <p:ph type="body" idx="2" hasCustomPrompt="1"/>
            <p:custDataLst>
              <p:tags r:id="rId13"/>
            </p:custDataLst>
          </p:nvPr>
        </p:nvSpPr>
        <p:spPr>
          <a:xfrm>
            <a:off x="5806344" y="3570812"/>
            <a:ext cx="5518150" cy="54356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400" b="1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8" name="标题"/>
          <p:cNvSpPr txBox="1">
            <a:spLocks noGrp="1"/>
          </p:cNvSpPr>
          <p:nvPr>
            <p:ph type="title" idx="1" hasCustomPrompt="1"/>
            <p:custDataLst>
              <p:tags r:id="rId14"/>
            </p:custDataLst>
          </p:nvPr>
        </p:nvSpPr>
        <p:spPr>
          <a:xfrm>
            <a:off x="5806344" y="1303227"/>
            <a:ext cx="5532120" cy="2204085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sz="5400" b="1" i="0" u="none" strike="noStrike" kern="1200" cap="none" spc="300" normalizeH="0" baseline="0" noProof="1">
                <a:gradFill>
                  <a:gsLst>
                    <a:gs pos="0">
                      <a:schemeClr val="accent1">
                        <a:lumMod val="75000"/>
                      </a:schemeClr>
                    </a:gs>
                    <a:gs pos="100000">
                      <a:schemeClr val="accent1"/>
                    </a:gs>
                  </a:gsLst>
                  <a:lin ang="810000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680" name="日期占位符 3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4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5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6" name="正文"/>
          <p:cNvSpPr txBox="1">
            <a:spLocks noGrp="1"/>
          </p:cNvSpPr>
          <p:nvPr>
            <p:ph idx="3"/>
            <p:custDataLst>
              <p:tags r:id="rId1"/>
            </p:custDataLst>
          </p:nvPr>
        </p:nvSpPr>
        <p:spPr>
          <a:xfrm>
            <a:off x="608330" y="1289050"/>
            <a:ext cx="10968990" cy="496062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>
                <a:latin typeface="+mn-ea"/>
                <a:ea typeface="+mn-ea"/>
                <a:sym typeface="+mn-ea"/>
              </a:defRPr>
            </a:lvl1pPr>
            <a:lvl2pPr>
              <a:defRPr>
                <a:latin typeface="+mn-ea"/>
                <a:ea typeface="+mn-ea"/>
              </a:defRPr>
            </a:lvl2pPr>
            <a:lvl3pPr>
              <a:defRPr>
                <a:latin typeface="+mn-ea"/>
                <a:ea typeface="+mn-ea"/>
              </a:defRPr>
            </a:lvl3pPr>
            <a:lvl4pPr>
              <a:defRPr>
                <a:latin typeface="+mn-ea"/>
                <a:ea typeface="+mn-ea"/>
              </a:defRPr>
            </a:lvl4pPr>
            <a:lvl5pPr>
              <a:defRPr>
                <a:latin typeface="+mn-ea"/>
                <a:ea typeface="+mn-ea"/>
              </a:defRPr>
            </a:lvl5pPr>
          </a:lstStyle>
          <a:p>
            <a:pPr lvl="0"/>
            <a:r>
              <a:rPr lang="zh-CN" altLang="en-US">
                <a:sym typeface="+mn-ea"/>
              </a:rPr>
              <a:t>单击此处编辑母版文本样式</a:t>
            </a:r>
            <a:endParaRPr lang="zh-CN" altLang="en-US">
              <a:sym typeface="+mn-ea"/>
            </a:endParaRPr>
          </a:p>
          <a:p>
            <a:pPr lvl="1"/>
            <a:r>
              <a:rPr lang="zh-CN" altLang="en-US">
                <a:sym typeface="+mn-ea"/>
              </a:rPr>
              <a:t>第二级</a:t>
            </a:r>
            <a:endParaRPr lang="zh-CN" altLang="en-US">
              <a:sym typeface="+mn-ea"/>
            </a:endParaRPr>
          </a:p>
          <a:p>
            <a:pPr lvl="2"/>
            <a:r>
              <a:rPr lang="zh-CN" altLang="en-US">
                <a:sym typeface="+mn-ea"/>
              </a:rPr>
              <a:t>第三级</a:t>
            </a:r>
            <a:endParaRPr lang="zh-CN" altLang="en-US">
              <a:sym typeface="+mn-ea"/>
            </a:endParaRPr>
          </a:p>
          <a:p>
            <a:pPr lvl="3"/>
            <a:r>
              <a:rPr lang="zh-CN" altLang="en-US">
                <a:sym typeface="+mn-ea"/>
              </a:rPr>
              <a:t>第四级</a:t>
            </a:r>
            <a:endParaRPr lang="zh-CN" altLang="en-US">
              <a:sym typeface="+mn-ea"/>
            </a:endParaRPr>
          </a:p>
          <a:p>
            <a:pPr lvl="4"/>
            <a:r>
              <a:rPr lang="zh-CN" altLang="en-US">
                <a:sym typeface="+mn-ea"/>
              </a:rPr>
              <a:t>第五级</a:t>
            </a:r>
            <a:endParaRPr lang="zh-CN" altLang="en-US">
              <a:sym typeface="+mn-ea"/>
            </a:endParaRPr>
          </a:p>
        </p:txBody>
      </p:sp>
      <p:sp>
        <p:nvSpPr>
          <p:cNvPr id="1048688" name="标题"/>
          <p:cNvSpPr txBox="1">
            <a:spLocks noGrp="1"/>
          </p:cNvSpPr>
          <p:nvPr>
            <p:ph type="title" idx="2"/>
            <p:custDataLst>
              <p:tags r:id="rId2"/>
            </p:custDataLst>
          </p:nvPr>
        </p:nvSpPr>
        <p:spPr>
          <a:xfrm>
            <a:off x="608400" y="330905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9" name="直接连接符 6"/>
          <p:cNvCxnSpPr/>
          <p:nvPr>
            <p:custDataLst>
              <p:tags r:id="rId3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0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2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4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cxnSp>
        <p:nvCxnSpPr>
          <p:cNvPr id="3145741" name="直接连接符 8"/>
          <p:cNvCxnSpPr/>
          <p:nvPr>
            <p:custDataLst>
              <p:tags r:id="rId1"/>
            </p:custDataLst>
          </p:nvPr>
        </p:nvCxnSpPr>
        <p:spPr>
          <a:xfrm flipH="1">
            <a:off x="11690254" y="574430"/>
            <a:ext cx="0" cy="628357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3" name="直接连接符 6"/>
          <p:cNvCxnSpPr/>
          <p:nvPr>
            <p:custDataLst>
              <p:tags r:id="rId2"/>
            </p:custDataLst>
          </p:nvPr>
        </p:nvCxnSpPr>
        <p:spPr>
          <a:xfrm>
            <a:off x="492369" y="6231987"/>
            <a:ext cx="11183816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5" name="直接连接符 16"/>
          <p:cNvCxnSpPr/>
          <p:nvPr>
            <p:custDataLst>
              <p:tags r:id="rId3"/>
            </p:custDataLst>
          </p:nvPr>
        </p:nvCxnSpPr>
        <p:spPr>
          <a:xfrm flipH="1" flipV="1">
            <a:off x="2926080" y="604911"/>
            <a:ext cx="0" cy="5627077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6" name="标题"/>
          <p:cNvSpPr txBox="1">
            <a:spLocks noGrp="1"/>
          </p:cNvSpPr>
          <p:nvPr>
            <p:ph type="title" idx="3" hasCustomPrompt="1"/>
            <p:custDataLst>
              <p:tags r:id="rId4"/>
            </p:custDataLst>
          </p:nvPr>
        </p:nvSpPr>
        <p:spPr>
          <a:xfrm>
            <a:off x="551815" y="1823085"/>
            <a:ext cx="2317115" cy="2828925"/>
          </a:xfrm>
          <a:prstGeom prst="rect">
            <a:avLst/>
          </a:prstGeom>
          <a:noFill/>
        </p:spPr>
        <p:txBody>
          <a:bodyPr vert="eaVert"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9600" b="0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alpha val="71000"/>
                      </a:schemeClr>
                    </a:gs>
                  </a:gsLst>
                  <a:lin ang="810000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 algn="ctr">
              <a:lnSpc>
                <a:spcPct val="120000"/>
              </a:lnSpc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cxnSp>
        <p:nvCxnSpPr>
          <p:cNvPr id="3145747" name="直接连接符 17"/>
          <p:cNvCxnSpPr/>
          <p:nvPr>
            <p:custDataLst>
              <p:tags r:id="rId5"/>
            </p:custDataLst>
          </p:nvPr>
        </p:nvCxnSpPr>
        <p:spPr>
          <a:xfrm flipH="1">
            <a:off x="461890" y="4495"/>
            <a:ext cx="0" cy="6853555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9" name="直接连接符 22"/>
          <p:cNvCxnSpPr/>
          <p:nvPr>
            <p:custDataLst>
              <p:tags r:id="rId6"/>
            </p:custDataLst>
          </p:nvPr>
        </p:nvCxnSpPr>
        <p:spPr>
          <a:xfrm>
            <a:off x="505167" y="567342"/>
            <a:ext cx="11686833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8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0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2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cxnSp>
        <p:nvCxnSpPr>
          <p:cNvPr id="3145751" name="直接连接符 13"/>
          <p:cNvCxnSpPr/>
          <p:nvPr>
            <p:custDataLst>
              <p:tags r:id="rId1"/>
            </p:custDataLst>
          </p:nvPr>
        </p:nvCxnSpPr>
        <p:spPr>
          <a:xfrm flipH="1">
            <a:off x="11690254" y="574430"/>
            <a:ext cx="0" cy="628357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3" name="直接连接符 17"/>
          <p:cNvCxnSpPr/>
          <p:nvPr>
            <p:custDataLst>
              <p:tags r:id="rId2"/>
            </p:custDataLst>
          </p:nvPr>
        </p:nvCxnSpPr>
        <p:spPr>
          <a:xfrm>
            <a:off x="492369" y="6231987"/>
            <a:ext cx="11183816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5" name="直接连接符 10"/>
          <p:cNvCxnSpPr/>
          <p:nvPr>
            <p:custDataLst>
              <p:tags r:id="rId3"/>
            </p:custDataLst>
          </p:nvPr>
        </p:nvCxnSpPr>
        <p:spPr>
          <a:xfrm flipH="1">
            <a:off x="461890" y="4495"/>
            <a:ext cx="0" cy="6853555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7" name="直接连接符 22"/>
          <p:cNvCxnSpPr/>
          <p:nvPr>
            <p:custDataLst>
              <p:tags r:id="rId4"/>
            </p:custDataLst>
          </p:nvPr>
        </p:nvCxnSpPr>
        <p:spPr>
          <a:xfrm>
            <a:off x="505167" y="574430"/>
            <a:ext cx="11686833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04" name="标题"/>
          <p:cNvSpPr txBox="1">
            <a:spLocks noGrp="1"/>
          </p:cNvSpPr>
          <p:nvPr>
            <p:ph type="title" idx="5"/>
            <p:custDataLst>
              <p:tags r:id="rId5"/>
            </p:custDataLst>
          </p:nvPr>
        </p:nvSpPr>
        <p:spPr>
          <a:xfrm>
            <a:off x="2587943" y="3900842"/>
            <a:ext cx="7016115" cy="1617307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3600" b="0" i="0" u="none" strike="noStrike" kern="1200" cap="none" spc="300" normalizeH="0" baseline="0" noProof="1" err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06" name="矩形: 圆角 5"/>
          <p:cNvSpPr/>
          <p:nvPr>
            <p:custDataLst>
              <p:tags r:id="rId6"/>
            </p:custDataLst>
          </p:nvPr>
        </p:nvSpPr>
        <p:spPr>
          <a:xfrm rot="16200000">
            <a:off x="4876165" y="328930"/>
            <a:ext cx="2439670" cy="4037330"/>
          </a:xfrm>
          <a:prstGeom prst="roundRect">
            <a:avLst>
              <a:gd name="adj" fmla="val 50000"/>
            </a:avLst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08" name="椭圆 8"/>
          <p:cNvSpPr/>
          <p:nvPr>
            <p:custDataLst>
              <p:tags r:id="rId7"/>
            </p:custDataLst>
          </p:nvPr>
        </p:nvSpPr>
        <p:spPr>
          <a:xfrm rot="16200000">
            <a:off x="4639945" y="1193165"/>
            <a:ext cx="155575" cy="162560"/>
          </a:xfrm>
          <a:prstGeom prst="ellipse">
            <a:avLst/>
          </a:prstGeom>
          <a:solidFill>
            <a:schemeClr val="bg2"/>
          </a:solidFill>
          <a:ln w="28575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10" name="VCG211375358076"/>
          <p:cNvSpPr/>
          <p:nvPr>
            <p:custDataLst>
              <p:tags r:id="rId8"/>
            </p:custDataLst>
          </p:nvPr>
        </p:nvSpPr>
        <p:spPr>
          <a:xfrm>
            <a:off x="4265295" y="1339850"/>
            <a:ext cx="3661410" cy="2063750"/>
          </a:xfrm>
          <a:prstGeom prst="roundRect">
            <a:avLst>
              <a:gd name="adj" fmla="val 50000"/>
            </a:avLst>
          </a:prstGeom>
          <a:blipFill>
            <a:blip r:embed="rId9"/>
            <a:stretch>
              <a:fillRect t="-329" b="-191002"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12" name="节编号"/>
          <p:cNvSpPr txBox="1">
            <a:spLocks noGrp="1"/>
          </p:cNvSpPr>
          <p:nvPr>
            <p:ph type="body" idx="1" hasCustomPrompt="1"/>
            <p:custDataLst>
              <p:tags r:id="rId10"/>
            </p:custDataLst>
          </p:nvPr>
        </p:nvSpPr>
        <p:spPr>
          <a:xfrm>
            <a:off x="5276215" y="1837055"/>
            <a:ext cx="1610995" cy="11811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9600" b="1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54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ctr"/>
            <a:r>
              <a:rPr err="1">
                <a:sym typeface="+mn-ea"/>
              </a:rPr>
              <a:t>编号</a:t>
            </a:r>
            <a:endParaRPr>
              <a:sym typeface="+mn-ea"/>
            </a:endParaRPr>
          </a:p>
        </p:txBody>
      </p:sp>
      <p:sp>
        <p:nvSpPr>
          <p:cNvPr id="1048714" name="日期占位符 3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6" name="页脚占位符 4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8" name="灯片编号占位符 5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cxnSp>
        <p:nvCxnSpPr>
          <p:cNvPr id="3145759" name="直接连接符 10"/>
          <p:cNvCxnSpPr/>
          <p:nvPr>
            <p:custDataLst>
              <p:tags r:id="rId1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20" name="正文"/>
          <p:cNvSpPr txBox="1">
            <a:spLocks noGrp="1"/>
          </p:cNvSpPr>
          <p:nvPr>
            <p:ph idx="3"/>
            <p:custDataLst>
              <p:tags r:id="rId2"/>
            </p:custDataLst>
          </p:nvPr>
        </p:nvSpPr>
        <p:spPr>
          <a:xfrm>
            <a:off x="6400800" y="1289050"/>
            <a:ext cx="5176520" cy="496062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2" name="正文"/>
          <p:cNvSpPr txBox="1">
            <a:spLocks noGrp="1"/>
          </p:cNvSpPr>
          <p:nvPr>
            <p:ph idx="2"/>
            <p:custDataLst>
              <p:tags r:id="rId3"/>
            </p:custDataLst>
          </p:nvPr>
        </p:nvSpPr>
        <p:spPr>
          <a:xfrm>
            <a:off x="608330" y="1289050"/>
            <a:ext cx="5176520" cy="496062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4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400" y="330905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6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cxnSp>
        <p:nvCxnSpPr>
          <p:cNvPr id="3145761" name="直接连接符 14"/>
          <p:cNvCxnSpPr/>
          <p:nvPr>
            <p:custDataLst>
              <p:tags r:id="rId1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32" name="正文"/>
          <p:cNvSpPr txBox="1">
            <a:spLocks noGrp="1"/>
          </p:cNvSpPr>
          <p:nvPr>
            <p:ph idx="5"/>
            <p:custDataLst>
              <p:tags r:id="rId2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4" name="标题"/>
          <p:cNvSpPr txBox="1">
            <a:spLocks noGrp="1"/>
          </p:cNvSpPr>
          <p:nvPr>
            <p:ph type="title" idx="4"/>
            <p:custDataLst>
              <p:tags r:id="rId3"/>
            </p:custDataLst>
          </p:nvPr>
        </p:nvSpPr>
        <p:spPr>
          <a:xfrm>
            <a:off x="6235065" y="1353185"/>
            <a:ext cx="5342255" cy="4762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6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8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608330" y="1353185"/>
            <a:ext cx="5342255" cy="4762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0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08400" y="330905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2" name="日期占位符 6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7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8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cxnSp>
        <p:nvCxnSpPr>
          <p:cNvPr id="3145763" name="直接连接符 6"/>
          <p:cNvCxnSpPr/>
          <p:nvPr>
            <p:custDataLst>
              <p:tags r:id="rId1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48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330905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0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62" name="正文"/>
          <p:cNvSpPr txBox="1"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cxnSp>
        <p:nvCxnSpPr>
          <p:cNvPr id="3145765" name="直接连接符 7"/>
          <p:cNvCxnSpPr/>
          <p:nvPr>
            <p:custDataLst>
              <p:tags r:id="rId1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70" name="副标题"/>
          <p:cNvSpPr txBox="1">
            <a:spLocks noGrp="1"/>
          </p:cNvSpPr>
          <p:nvPr>
            <p:ph type="body" idx="2" hasCustomPrompt="1"/>
            <p:custDataLst>
              <p:tags r:id="rId2"/>
            </p:custDataLst>
          </p:nvPr>
        </p:nvSpPr>
        <p:spPr>
          <a:xfrm>
            <a:off x="608400" y="1030605"/>
            <a:ext cx="10968990" cy="50355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72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400" y="330905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4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cxnSp>
        <p:nvCxnSpPr>
          <p:cNvPr id="3145767" name="直接连接符 11"/>
          <p:cNvCxnSpPr/>
          <p:nvPr>
            <p:custDataLst>
              <p:tags r:id="rId1"/>
            </p:custDataLst>
          </p:nvPr>
        </p:nvCxnSpPr>
        <p:spPr>
          <a:xfrm flipH="1">
            <a:off x="461890" y="4495"/>
            <a:ext cx="0" cy="6853555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69" name="直接连接符 10"/>
          <p:cNvCxnSpPr/>
          <p:nvPr>
            <p:custDataLst>
              <p:tags r:id="rId2"/>
            </p:custDataLst>
          </p:nvPr>
        </p:nvCxnSpPr>
        <p:spPr>
          <a:xfrm>
            <a:off x="492369" y="6295487"/>
            <a:ext cx="11183816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71" name="直接连接符 9"/>
          <p:cNvCxnSpPr/>
          <p:nvPr>
            <p:custDataLst>
              <p:tags r:id="rId3"/>
            </p:custDataLst>
          </p:nvPr>
        </p:nvCxnSpPr>
        <p:spPr>
          <a:xfrm>
            <a:off x="505167" y="574430"/>
            <a:ext cx="11686833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55" name="VCG41172951964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>
            <a:alphaModFix amt="14000"/>
          </a:blip>
          <a:srcRect b="5546"/>
          <a:stretch>
            <a:fillRect/>
          </a:stretch>
        </p:blipFill>
        <p:spPr>
          <a:xfrm>
            <a:off x="9565991" y="3138078"/>
            <a:ext cx="2627604" cy="3719922"/>
          </a:xfrm>
          <a:prstGeom prst="rect">
            <a:avLst/>
          </a:prstGeom>
        </p:spPr>
      </p:pic>
      <p:sp>
        <p:nvSpPr>
          <p:cNvPr id="1048780" name="VCG211375358076"/>
          <p:cNvSpPr/>
          <p:nvPr>
            <p:custDataLst>
              <p:tags r:id="rId6"/>
            </p:custDataLst>
          </p:nvPr>
        </p:nvSpPr>
        <p:spPr>
          <a:xfrm>
            <a:off x="1710690" y="994410"/>
            <a:ext cx="2967990" cy="4873625"/>
          </a:xfrm>
          <a:prstGeom prst="roundRect">
            <a:avLst>
              <a:gd name="adj" fmla="val 50000"/>
            </a:avLst>
          </a:prstGeom>
          <a:blipFill>
            <a:blip r:embed="rId7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82" name="矩形: 圆角 16"/>
          <p:cNvSpPr/>
          <p:nvPr>
            <p:custDataLst>
              <p:tags r:id="rId8"/>
            </p:custDataLst>
          </p:nvPr>
        </p:nvSpPr>
        <p:spPr>
          <a:xfrm>
            <a:off x="1553845" y="874395"/>
            <a:ext cx="3237865" cy="5131435"/>
          </a:xfrm>
          <a:prstGeom prst="roundRect">
            <a:avLst>
              <a:gd name="adj" fmla="val 50000"/>
            </a:avLst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84" name="椭圆 17"/>
          <p:cNvSpPr/>
          <p:nvPr>
            <p:custDataLst>
              <p:tags r:id="rId9"/>
            </p:custDataLst>
          </p:nvPr>
        </p:nvSpPr>
        <p:spPr>
          <a:xfrm>
            <a:off x="4510405" y="1584960"/>
            <a:ext cx="154940" cy="154940"/>
          </a:xfrm>
          <a:prstGeom prst="ellipse">
            <a:avLst/>
          </a:prstGeom>
          <a:solidFill>
            <a:schemeClr val="accent1"/>
          </a:solidFill>
          <a:ln w="28575">
            <a:solidFill>
              <a:srgbClr val="F6FBF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86" name="椭圆 18"/>
          <p:cNvSpPr/>
          <p:nvPr>
            <p:custDataLst>
              <p:tags r:id="rId10"/>
            </p:custDataLst>
          </p:nvPr>
        </p:nvSpPr>
        <p:spPr>
          <a:xfrm>
            <a:off x="1511935" y="4551045"/>
            <a:ext cx="154940" cy="154940"/>
          </a:xfrm>
          <a:prstGeom prst="ellipse">
            <a:avLst/>
          </a:prstGeom>
          <a:solidFill>
            <a:schemeClr val="accent1"/>
          </a:solidFill>
          <a:ln w="28575">
            <a:solidFill>
              <a:srgbClr val="F6FBF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cxnSp>
        <p:nvCxnSpPr>
          <p:cNvPr id="3145773" name="直接连接符 19"/>
          <p:cNvCxnSpPr/>
          <p:nvPr>
            <p:custDataLst>
              <p:tags r:id="rId11"/>
            </p:custDataLst>
          </p:nvPr>
        </p:nvCxnSpPr>
        <p:spPr>
          <a:xfrm flipH="1">
            <a:off x="11690254" y="574430"/>
            <a:ext cx="0" cy="628357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88" name="署名"/>
          <p:cNvSpPr txBox="1">
            <a:spLocks noGrp="1"/>
          </p:cNvSpPr>
          <p:nvPr>
            <p:ph type="body" idx="2"/>
            <p:custDataLst>
              <p:tags r:id="rId12"/>
            </p:custDataLst>
          </p:nvPr>
        </p:nvSpPr>
        <p:spPr>
          <a:xfrm>
            <a:off x="5807075" y="4437380"/>
            <a:ext cx="5518150" cy="135064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l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790" name="标题"/>
          <p:cNvSpPr txBox="1">
            <a:spLocks noGrp="1"/>
          </p:cNvSpPr>
          <p:nvPr>
            <p:ph type="title" idx="1" hasCustomPrompt="1"/>
            <p:custDataLst>
              <p:tags r:id="rId13"/>
            </p:custDataLst>
          </p:nvPr>
        </p:nvSpPr>
        <p:spPr>
          <a:xfrm>
            <a:off x="5793009" y="1584960"/>
            <a:ext cx="5532120" cy="2480842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8000" b="1" i="0" u="none" strike="noStrike" kern="1200" cap="none" spc="300" normalizeH="0" baseline="0" noProof="1">
                <a:gradFill>
                  <a:gsLst>
                    <a:gs pos="0">
                      <a:schemeClr val="accent1">
                        <a:lumMod val="75000"/>
                      </a:schemeClr>
                    </a:gs>
                    <a:gs pos="100000">
                      <a:schemeClr val="accent1"/>
                    </a:gs>
                  </a:gsLst>
                  <a:lin ang="810000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1048792" name="日期占位符 3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4" name="页脚占位符 4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6" name="灯片编号占位符 5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91.xml" /><Relationship Id="rId13" Type="http://schemas.openxmlformats.org/officeDocument/2006/relationships/tags" Target="../tags/tag92.xml" /><Relationship Id="rId14" Type="http://schemas.openxmlformats.org/officeDocument/2006/relationships/tags" Target="../tags/tag93.xml" /><Relationship Id="rId15" Type="http://schemas.openxmlformats.org/officeDocument/2006/relationships/tags" Target="../tags/tag94.xml" /><Relationship Id="rId16" Type="http://schemas.openxmlformats.org/officeDocument/2006/relationships/tags" Target="../tags/tag95.xml" /><Relationship Id="rId17" Type="http://schemas.openxmlformats.org/officeDocument/2006/relationships/tags" Target="../tags/tag96.xml" /><Relationship Id="rId18" Type="http://schemas.openxmlformats.org/officeDocument/2006/relationships/tags" Target="../tags/tag97.xml" /><Relationship Id="rId19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cxnSp>
        <p:nvCxnSpPr>
          <p:cNvPr id="3145729" name="直接连接符 7"/>
          <p:cNvCxnSpPr/>
          <p:nvPr>
            <p:custDataLst>
              <p:tags r:id="rId12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54" name="日期占位符 9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pitchFamily="2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10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pitchFamily="2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11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pitchFamily="2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文本占位符 1"/>
          <p:cNvSpPr>
            <a:spLocks noGrp="1"/>
          </p:cNvSpPr>
          <p:nvPr>
            <p:ph type="body" idx="21"/>
            <p:custDataLst>
              <p:tags r:id="rId16"/>
            </p:custDataLst>
          </p:nvPr>
        </p:nvSpPr>
        <p:spPr>
          <a:xfrm>
            <a:off x="608330" y="1359535"/>
            <a:ext cx="10968990" cy="480758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buClrTx/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/>
            <a:r>
              <a:rPr lang="zh-CN" altLang="en-US"/>
              <a:t>三级</a:t>
            </a:r>
            <a:endParaRPr lang="zh-CN" altLang="en-US"/>
          </a:p>
          <a:p>
            <a:pPr marR="0" lvl="3"/>
            <a:r>
              <a:rPr lang="zh-CN" altLang="en-US"/>
              <a:t>四级</a:t>
            </a:r>
            <a:endParaRPr lang="zh-CN" altLang="en-US"/>
          </a:p>
          <a:p>
            <a:pPr marR="0"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614680" y="365126"/>
            <a:ext cx="10962640" cy="596762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18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4934" r:id="rId2"/>
    <p:sldLayoutId id="2147484935" r:id="rId3"/>
    <p:sldLayoutId id="2147484936" r:id="rId4"/>
    <p:sldLayoutId id="2147484937" r:id="rId5"/>
    <p:sldLayoutId id="2147484938" r:id="rId6"/>
    <p:sldLayoutId id="2147484939" r:id="rId7"/>
    <p:sldLayoutId id="2147484940" r:id="rId8"/>
    <p:sldLayoutId id="2147484941" r:id="rId9"/>
    <p:sldLayoutId id="2147484942" r:id="rId10"/>
    <p:sldLayoutId id="2147484943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1" i="0" u="none" strike="noStrike" kern="1200" cap="none" spc="300" normalizeH="0" baseline="0" smtClean="0">
          <a:ln>
            <a:noFill/>
            <a:prstDash val="sysDot"/>
          </a:ln>
          <a:gradFill>
            <a:gsLst>
              <a:gs pos="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2700000" scaled="0"/>
          </a:gradFill>
          <a:latin typeface="+mj-ea"/>
          <a:ea typeface="+mj-ea"/>
          <a:cs typeface="MiSans Normal" panose="00000500000000000000" pitchFamily="2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MiSans Normal" panose="00000500000000000000" pitchFamily="2" charset="-122"/>
          <a:sym typeface="+mn-ea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pitchFamily="2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pitchFamily="2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pitchFamily="2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pitchFamily="2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8.xml" /><Relationship Id="rId4" Type="http://schemas.openxmlformats.org/officeDocument/2006/relationships/tags" Target="../tags/tag99.xml" /><Relationship Id="rId5" Type="http://schemas.openxmlformats.org/officeDocument/2006/relationships/tags" Target="../tags/tag100.xml" /><Relationship Id="rId6" Type="http://schemas.openxmlformats.org/officeDocument/2006/relationships/tags" Target="../tags/tag101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9.xml" /><Relationship Id="rId11" Type="http://schemas.openxmlformats.org/officeDocument/2006/relationships/tags" Target="../tags/tag110.xml" /><Relationship Id="rId12" Type="http://schemas.openxmlformats.org/officeDocument/2006/relationships/tags" Target="../tags/tag111.xml" /><Relationship Id="rId13" Type="http://schemas.openxmlformats.org/officeDocument/2006/relationships/tags" Target="../tags/tag112.xml" /><Relationship Id="rId14" Type="http://schemas.openxmlformats.org/officeDocument/2006/relationships/tags" Target="../tags/tag113.xml" /><Relationship Id="rId2" Type="http://schemas.openxmlformats.org/officeDocument/2006/relationships/notesSlide" Target="../notesSlides/notesSlide2.xml" /><Relationship Id="rId3" Type="http://schemas.openxmlformats.org/officeDocument/2006/relationships/tags" Target="../tags/tag102.xml" /><Relationship Id="rId4" Type="http://schemas.openxmlformats.org/officeDocument/2006/relationships/tags" Target="../tags/tag103.xml" /><Relationship Id="rId5" Type="http://schemas.openxmlformats.org/officeDocument/2006/relationships/tags" Target="../tags/tag104.xml" /><Relationship Id="rId6" Type="http://schemas.openxmlformats.org/officeDocument/2006/relationships/tags" Target="../tags/tag105.xml" /><Relationship Id="rId7" Type="http://schemas.openxmlformats.org/officeDocument/2006/relationships/tags" Target="../tags/tag106.xml" /><Relationship Id="rId8" Type="http://schemas.openxmlformats.org/officeDocument/2006/relationships/tags" Target="../tags/tag107.xml" /><Relationship Id="rId9" Type="http://schemas.openxmlformats.org/officeDocument/2006/relationships/tags" Target="../tags/tag10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3.xml" /><Relationship Id="rId3" Type="http://schemas.openxmlformats.org/officeDocument/2006/relationships/tags" Target="../tags/tag114.xml" /><Relationship Id="rId4" Type="http://schemas.openxmlformats.org/officeDocument/2006/relationships/tags" Target="../tags/tag115.xml" /><Relationship Id="rId5" Type="http://schemas.openxmlformats.org/officeDocument/2006/relationships/tags" Target="../tags/tag116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17.xml" /><Relationship Id="rId3" Type="http://schemas.openxmlformats.org/officeDocument/2006/relationships/tags" Target="../tags/tag118.xml" /><Relationship Id="rId4" Type="http://schemas.openxmlformats.org/officeDocument/2006/relationships/tags" Target="../tags/tag119.xml" /><Relationship Id="rId5" Type="http://schemas.openxmlformats.org/officeDocument/2006/relationships/tags" Target="../tags/tag120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9.xml" /><Relationship Id="rId11" Type="http://schemas.openxmlformats.org/officeDocument/2006/relationships/tags" Target="../tags/tag130.xml" /><Relationship Id="rId12" Type="http://schemas.openxmlformats.org/officeDocument/2006/relationships/tags" Target="../tags/tag131.xml" /><Relationship Id="rId13" Type="http://schemas.openxmlformats.org/officeDocument/2006/relationships/tags" Target="../tags/tag132.xml" /><Relationship Id="rId14" Type="http://schemas.openxmlformats.org/officeDocument/2006/relationships/tags" Target="../tags/tag133.xml" /><Relationship Id="rId15" Type="http://schemas.openxmlformats.org/officeDocument/2006/relationships/tags" Target="../tags/tag134.xml" /><Relationship Id="rId16" Type="http://schemas.openxmlformats.org/officeDocument/2006/relationships/tags" Target="../tags/tag135.xml" /><Relationship Id="rId17" Type="http://schemas.openxmlformats.org/officeDocument/2006/relationships/tags" Target="../tags/tag136.xml" /><Relationship Id="rId18" Type="http://schemas.openxmlformats.org/officeDocument/2006/relationships/tags" Target="../tags/tag137.xml" /><Relationship Id="rId19" Type="http://schemas.openxmlformats.org/officeDocument/2006/relationships/tags" Target="../tags/tag138.xml" /><Relationship Id="rId2" Type="http://schemas.openxmlformats.org/officeDocument/2006/relationships/tags" Target="../tags/tag121.xml" /><Relationship Id="rId20" Type="http://schemas.openxmlformats.org/officeDocument/2006/relationships/tags" Target="../tags/tag139.xml" /><Relationship Id="rId21" Type="http://schemas.openxmlformats.org/officeDocument/2006/relationships/tags" Target="../tags/tag140.xml" /><Relationship Id="rId22" Type="http://schemas.openxmlformats.org/officeDocument/2006/relationships/tags" Target="../tags/tag141.xml" /><Relationship Id="rId23" Type="http://schemas.openxmlformats.org/officeDocument/2006/relationships/tags" Target="../tags/tag142.xml" /><Relationship Id="rId24" Type="http://schemas.openxmlformats.org/officeDocument/2006/relationships/tags" Target="../tags/tag143.xml" /><Relationship Id="rId25" Type="http://schemas.openxmlformats.org/officeDocument/2006/relationships/tags" Target="../tags/tag144.xml" /><Relationship Id="rId26" Type="http://schemas.openxmlformats.org/officeDocument/2006/relationships/tags" Target="../tags/tag145.xml" /><Relationship Id="rId27" Type="http://schemas.openxmlformats.org/officeDocument/2006/relationships/tags" Target="../tags/tag146.xml" /><Relationship Id="rId28" Type="http://schemas.openxmlformats.org/officeDocument/2006/relationships/tags" Target="../tags/tag147.xml" /><Relationship Id="rId29" Type="http://schemas.openxmlformats.org/officeDocument/2006/relationships/tags" Target="../tags/tag148.xml" /><Relationship Id="rId3" Type="http://schemas.openxmlformats.org/officeDocument/2006/relationships/tags" Target="../tags/tag122.xml" /><Relationship Id="rId30" Type="http://schemas.openxmlformats.org/officeDocument/2006/relationships/tags" Target="../tags/tag149.xml" /><Relationship Id="rId4" Type="http://schemas.openxmlformats.org/officeDocument/2006/relationships/tags" Target="../tags/tag123.xml" /><Relationship Id="rId5" Type="http://schemas.openxmlformats.org/officeDocument/2006/relationships/tags" Target="../tags/tag124.xml" /><Relationship Id="rId6" Type="http://schemas.openxmlformats.org/officeDocument/2006/relationships/tags" Target="../tags/tag125.xml" /><Relationship Id="rId7" Type="http://schemas.openxmlformats.org/officeDocument/2006/relationships/tags" Target="../tags/tag126.xml" /><Relationship Id="rId8" Type="http://schemas.openxmlformats.org/officeDocument/2006/relationships/tags" Target="../tags/tag127.xml" /><Relationship Id="rId9" Type="http://schemas.openxmlformats.org/officeDocument/2006/relationships/tags" Target="../tags/tag12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8.xml" /><Relationship Id="rId11" Type="http://schemas.openxmlformats.org/officeDocument/2006/relationships/tags" Target="../tags/tag159.xml" /><Relationship Id="rId12" Type="http://schemas.openxmlformats.org/officeDocument/2006/relationships/tags" Target="../tags/tag160.xml" /><Relationship Id="rId13" Type="http://schemas.openxmlformats.org/officeDocument/2006/relationships/tags" Target="../tags/tag161.xml" /><Relationship Id="rId2" Type="http://schemas.openxmlformats.org/officeDocument/2006/relationships/tags" Target="../tags/tag150.xml" /><Relationship Id="rId3" Type="http://schemas.openxmlformats.org/officeDocument/2006/relationships/tags" Target="../tags/tag151.xml" /><Relationship Id="rId4" Type="http://schemas.openxmlformats.org/officeDocument/2006/relationships/tags" Target="../tags/tag152.xml" /><Relationship Id="rId5" Type="http://schemas.openxmlformats.org/officeDocument/2006/relationships/tags" Target="../tags/tag153.xml" /><Relationship Id="rId6" Type="http://schemas.openxmlformats.org/officeDocument/2006/relationships/tags" Target="../tags/tag154.xml" /><Relationship Id="rId7" Type="http://schemas.openxmlformats.org/officeDocument/2006/relationships/tags" Target="../tags/tag155.xml" /><Relationship Id="rId8" Type="http://schemas.openxmlformats.org/officeDocument/2006/relationships/tags" Target="../tags/tag156.xml" /><Relationship Id="rId9" Type="http://schemas.openxmlformats.org/officeDocument/2006/relationships/tags" Target="../tags/tag157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0.xml" /><Relationship Id="rId11" Type="http://schemas.openxmlformats.org/officeDocument/2006/relationships/tags" Target="../tags/tag171.xml" /><Relationship Id="rId12" Type="http://schemas.openxmlformats.org/officeDocument/2006/relationships/tags" Target="../tags/tag172.xml" /><Relationship Id="rId13" Type="http://schemas.openxmlformats.org/officeDocument/2006/relationships/tags" Target="../tags/tag173.xml" /><Relationship Id="rId14" Type="http://schemas.openxmlformats.org/officeDocument/2006/relationships/tags" Target="../tags/tag174.xml" /><Relationship Id="rId15" Type="http://schemas.openxmlformats.org/officeDocument/2006/relationships/tags" Target="../tags/tag175.xml" /><Relationship Id="rId16" Type="http://schemas.openxmlformats.org/officeDocument/2006/relationships/tags" Target="../tags/tag176.xml" /><Relationship Id="rId17" Type="http://schemas.openxmlformats.org/officeDocument/2006/relationships/tags" Target="../tags/tag177.xml" /><Relationship Id="rId18" Type="http://schemas.openxmlformats.org/officeDocument/2006/relationships/tags" Target="../tags/tag178.xml" /><Relationship Id="rId19" Type="http://schemas.openxmlformats.org/officeDocument/2006/relationships/tags" Target="../tags/tag179.xml" /><Relationship Id="rId2" Type="http://schemas.openxmlformats.org/officeDocument/2006/relationships/tags" Target="../tags/tag162.xml" /><Relationship Id="rId20" Type="http://schemas.openxmlformats.org/officeDocument/2006/relationships/tags" Target="../tags/tag180.xml" /><Relationship Id="rId21" Type="http://schemas.openxmlformats.org/officeDocument/2006/relationships/tags" Target="../tags/tag181.xml" /><Relationship Id="rId3" Type="http://schemas.openxmlformats.org/officeDocument/2006/relationships/tags" Target="../tags/tag163.xml" /><Relationship Id="rId4" Type="http://schemas.openxmlformats.org/officeDocument/2006/relationships/tags" Target="../tags/tag164.xml" /><Relationship Id="rId5" Type="http://schemas.openxmlformats.org/officeDocument/2006/relationships/tags" Target="../tags/tag165.xml" /><Relationship Id="rId6" Type="http://schemas.openxmlformats.org/officeDocument/2006/relationships/tags" Target="../tags/tag166.xml" /><Relationship Id="rId7" Type="http://schemas.openxmlformats.org/officeDocument/2006/relationships/tags" Target="../tags/tag167.xml" /><Relationship Id="rId8" Type="http://schemas.openxmlformats.org/officeDocument/2006/relationships/tags" Target="../tags/tag168.xml" /><Relationship Id="rId9" Type="http://schemas.openxmlformats.org/officeDocument/2006/relationships/tags" Target="../tags/tag169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4.xml" /><Relationship Id="rId3" Type="http://schemas.openxmlformats.org/officeDocument/2006/relationships/tags" Target="../tags/tag182.xml" /><Relationship Id="rId4" Type="http://schemas.openxmlformats.org/officeDocument/2006/relationships/tags" Target="../tags/tag183.xml" /><Relationship Id="rId5" Type="http://schemas.openxmlformats.org/officeDocument/2006/relationships/tags" Target="../tags/tag18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3.xml" /><Relationship Id="rId11" Type="http://schemas.openxmlformats.org/officeDocument/2006/relationships/tags" Target="../tags/tag194.xml" /><Relationship Id="rId12" Type="http://schemas.openxmlformats.org/officeDocument/2006/relationships/tags" Target="../tags/tag195.xml" /><Relationship Id="rId13" Type="http://schemas.openxmlformats.org/officeDocument/2006/relationships/tags" Target="../tags/tag196.xml" /><Relationship Id="rId14" Type="http://schemas.openxmlformats.org/officeDocument/2006/relationships/tags" Target="../tags/tag197.xml" /><Relationship Id="rId15" Type="http://schemas.openxmlformats.org/officeDocument/2006/relationships/tags" Target="../tags/tag198.xml" /><Relationship Id="rId16" Type="http://schemas.openxmlformats.org/officeDocument/2006/relationships/tags" Target="../tags/tag199.xml" /><Relationship Id="rId17" Type="http://schemas.openxmlformats.org/officeDocument/2006/relationships/tags" Target="../tags/tag200.xml" /><Relationship Id="rId18" Type="http://schemas.openxmlformats.org/officeDocument/2006/relationships/tags" Target="../tags/tag201.xml" /><Relationship Id="rId19" Type="http://schemas.openxmlformats.org/officeDocument/2006/relationships/tags" Target="../tags/tag202.xml" /><Relationship Id="rId2" Type="http://schemas.openxmlformats.org/officeDocument/2006/relationships/tags" Target="../tags/tag185.xml" /><Relationship Id="rId20" Type="http://schemas.openxmlformats.org/officeDocument/2006/relationships/tags" Target="../tags/tag203.xml" /><Relationship Id="rId21" Type="http://schemas.openxmlformats.org/officeDocument/2006/relationships/tags" Target="../tags/tag204.xml" /><Relationship Id="rId22" Type="http://schemas.openxmlformats.org/officeDocument/2006/relationships/tags" Target="../tags/tag205.xml" /><Relationship Id="rId23" Type="http://schemas.openxmlformats.org/officeDocument/2006/relationships/tags" Target="../tags/tag206.xml" /><Relationship Id="rId24" Type="http://schemas.openxmlformats.org/officeDocument/2006/relationships/tags" Target="../tags/tag207.xml" /><Relationship Id="rId25" Type="http://schemas.openxmlformats.org/officeDocument/2006/relationships/tags" Target="../tags/tag208.xml" /><Relationship Id="rId26" Type="http://schemas.openxmlformats.org/officeDocument/2006/relationships/tags" Target="../tags/tag209.xml" /><Relationship Id="rId27" Type="http://schemas.openxmlformats.org/officeDocument/2006/relationships/tags" Target="../tags/tag210.xml" /><Relationship Id="rId28" Type="http://schemas.openxmlformats.org/officeDocument/2006/relationships/tags" Target="../tags/tag211.xml" /><Relationship Id="rId29" Type="http://schemas.openxmlformats.org/officeDocument/2006/relationships/tags" Target="../tags/tag212.xml" /><Relationship Id="rId3" Type="http://schemas.openxmlformats.org/officeDocument/2006/relationships/tags" Target="../tags/tag186.xml" /><Relationship Id="rId30" Type="http://schemas.openxmlformats.org/officeDocument/2006/relationships/tags" Target="../tags/tag213.xml" /><Relationship Id="rId4" Type="http://schemas.openxmlformats.org/officeDocument/2006/relationships/tags" Target="../tags/tag187.xml" /><Relationship Id="rId5" Type="http://schemas.openxmlformats.org/officeDocument/2006/relationships/tags" Target="../tags/tag188.xml" /><Relationship Id="rId6" Type="http://schemas.openxmlformats.org/officeDocument/2006/relationships/tags" Target="../tags/tag189.xml" /><Relationship Id="rId7" Type="http://schemas.openxmlformats.org/officeDocument/2006/relationships/tags" Target="../tags/tag190.xml" /><Relationship Id="rId8" Type="http://schemas.openxmlformats.org/officeDocument/2006/relationships/tags" Target="../tags/tag191.xml" /><Relationship Id="rId9" Type="http://schemas.openxmlformats.org/officeDocument/2006/relationships/tags" Target="../tags/tag19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14.xml" /><Relationship Id="rId3" Type="http://schemas.openxmlformats.org/officeDocument/2006/relationships/tags" Target="../tags/tag215.xml" /><Relationship Id="rId4" Type="http://schemas.openxmlformats.org/officeDocument/2006/relationships/tags" Target="../tags/tag216.xml" /><Relationship Id="rId5" Type="http://schemas.openxmlformats.org/officeDocument/2006/relationships/tags" Target="../tags/tag217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18.xml" /><Relationship Id="rId3" Type="http://schemas.openxmlformats.org/officeDocument/2006/relationships/tags" Target="../tags/tag219.xml" /><Relationship Id="rId4" Type="http://schemas.openxmlformats.org/officeDocument/2006/relationships/tags" Target="../tags/tag220.xml" /><Relationship Id="rId5" Type="http://schemas.openxmlformats.org/officeDocument/2006/relationships/tags" Target="../tags/tag221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0.xml" /><Relationship Id="rId11" Type="http://schemas.openxmlformats.org/officeDocument/2006/relationships/tags" Target="../tags/tag231.xml" /><Relationship Id="rId12" Type="http://schemas.openxmlformats.org/officeDocument/2006/relationships/tags" Target="../tags/tag232.xml" /><Relationship Id="rId13" Type="http://schemas.openxmlformats.org/officeDocument/2006/relationships/tags" Target="../tags/tag233.xml" /><Relationship Id="rId2" Type="http://schemas.openxmlformats.org/officeDocument/2006/relationships/tags" Target="../tags/tag222.xml" /><Relationship Id="rId3" Type="http://schemas.openxmlformats.org/officeDocument/2006/relationships/tags" Target="../tags/tag223.xml" /><Relationship Id="rId4" Type="http://schemas.openxmlformats.org/officeDocument/2006/relationships/tags" Target="../tags/tag224.xml" /><Relationship Id="rId5" Type="http://schemas.openxmlformats.org/officeDocument/2006/relationships/tags" Target="../tags/tag225.xml" /><Relationship Id="rId6" Type="http://schemas.openxmlformats.org/officeDocument/2006/relationships/tags" Target="../tags/tag226.xml" /><Relationship Id="rId7" Type="http://schemas.openxmlformats.org/officeDocument/2006/relationships/tags" Target="../tags/tag227.xml" /><Relationship Id="rId8" Type="http://schemas.openxmlformats.org/officeDocument/2006/relationships/tags" Target="../tags/tag228.xml" /><Relationship Id="rId9" Type="http://schemas.openxmlformats.org/officeDocument/2006/relationships/tags" Target="../tags/tag229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5.xml" /><Relationship Id="rId3" Type="http://schemas.openxmlformats.org/officeDocument/2006/relationships/tags" Target="../tags/tag234.xml" /><Relationship Id="rId4" Type="http://schemas.openxmlformats.org/officeDocument/2006/relationships/tags" Target="../tags/tag235.xml" /><Relationship Id="rId5" Type="http://schemas.openxmlformats.org/officeDocument/2006/relationships/tags" Target="../tags/tag236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5.xml" /><Relationship Id="rId11" Type="http://schemas.openxmlformats.org/officeDocument/2006/relationships/tags" Target="../tags/tag246.xml" /><Relationship Id="rId12" Type="http://schemas.openxmlformats.org/officeDocument/2006/relationships/tags" Target="../tags/tag247.xml" /><Relationship Id="rId13" Type="http://schemas.openxmlformats.org/officeDocument/2006/relationships/tags" Target="../tags/tag248.xml" /><Relationship Id="rId14" Type="http://schemas.openxmlformats.org/officeDocument/2006/relationships/tags" Target="../tags/tag249.xml" /><Relationship Id="rId15" Type="http://schemas.openxmlformats.org/officeDocument/2006/relationships/tags" Target="../tags/tag250.xml" /><Relationship Id="rId16" Type="http://schemas.openxmlformats.org/officeDocument/2006/relationships/tags" Target="../tags/tag251.xml" /><Relationship Id="rId17" Type="http://schemas.openxmlformats.org/officeDocument/2006/relationships/tags" Target="../tags/tag252.xml" /><Relationship Id="rId18" Type="http://schemas.openxmlformats.org/officeDocument/2006/relationships/tags" Target="../tags/tag253.xml" /><Relationship Id="rId19" Type="http://schemas.openxmlformats.org/officeDocument/2006/relationships/tags" Target="../tags/tag254.xml" /><Relationship Id="rId2" Type="http://schemas.openxmlformats.org/officeDocument/2006/relationships/tags" Target="../tags/tag237.xml" /><Relationship Id="rId20" Type="http://schemas.openxmlformats.org/officeDocument/2006/relationships/tags" Target="../tags/tag255.xml" /><Relationship Id="rId21" Type="http://schemas.openxmlformats.org/officeDocument/2006/relationships/tags" Target="../tags/tag256.xml" /><Relationship Id="rId22" Type="http://schemas.openxmlformats.org/officeDocument/2006/relationships/tags" Target="../tags/tag257.xml" /><Relationship Id="rId23" Type="http://schemas.openxmlformats.org/officeDocument/2006/relationships/tags" Target="../tags/tag258.xml" /><Relationship Id="rId24" Type="http://schemas.openxmlformats.org/officeDocument/2006/relationships/tags" Target="../tags/tag259.xml" /><Relationship Id="rId25" Type="http://schemas.openxmlformats.org/officeDocument/2006/relationships/tags" Target="../tags/tag260.xml" /><Relationship Id="rId26" Type="http://schemas.openxmlformats.org/officeDocument/2006/relationships/tags" Target="../tags/tag261.xml" /><Relationship Id="rId27" Type="http://schemas.openxmlformats.org/officeDocument/2006/relationships/tags" Target="../tags/tag262.xml" /><Relationship Id="rId28" Type="http://schemas.openxmlformats.org/officeDocument/2006/relationships/tags" Target="../tags/tag263.xml" /><Relationship Id="rId29" Type="http://schemas.openxmlformats.org/officeDocument/2006/relationships/tags" Target="../tags/tag264.xml" /><Relationship Id="rId3" Type="http://schemas.openxmlformats.org/officeDocument/2006/relationships/tags" Target="../tags/tag238.xml" /><Relationship Id="rId30" Type="http://schemas.openxmlformats.org/officeDocument/2006/relationships/tags" Target="../tags/tag265.xml" /><Relationship Id="rId4" Type="http://schemas.openxmlformats.org/officeDocument/2006/relationships/tags" Target="../tags/tag239.xml" /><Relationship Id="rId5" Type="http://schemas.openxmlformats.org/officeDocument/2006/relationships/tags" Target="../tags/tag240.xml" /><Relationship Id="rId6" Type="http://schemas.openxmlformats.org/officeDocument/2006/relationships/tags" Target="../tags/tag241.xml" /><Relationship Id="rId7" Type="http://schemas.openxmlformats.org/officeDocument/2006/relationships/tags" Target="../tags/tag242.xml" /><Relationship Id="rId8" Type="http://schemas.openxmlformats.org/officeDocument/2006/relationships/tags" Target="../tags/tag243.xml" /><Relationship Id="rId9" Type="http://schemas.openxmlformats.org/officeDocument/2006/relationships/tags" Target="../tags/tag24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88141107012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4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AA</a:t>
            </a:r>
            <a:endParaRPr lang="zh-CN" altLang="en-US"/>
          </a:p>
        </p:txBody>
      </p:sp>
      <p:sp>
        <p:nvSpPr>
          <p:cNvPr id="1048650" name="文本占位符 6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2" name="标题 7"/>
          <p:cNvSpPr>
            <a:spLocks noGrp="1"/>
          </p:cNvSpPr>
          <p:nvPr>
            <p:ph type="title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读《边城》的心得</a:t>
            </a:r>
            <a:endParaRPr lang="zh-CN" altLang="en-US"/>
          </a:p>
        </p:txBody>
      </p:sp>
    </p:spTree>
    <p:custDataLst>
      <p:tags r:id="rId6"/>
    </p:custDataLst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18" name="标题 1"/>
          <p:cNvSpPr>
            <a:spLocks noGrp="1"/>
          </p:cNvSpPr>
          <p:nvPr>
            <p:ph type="title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20" name="序号"/>
          <p:cNvSpPr txBox="1"/>
          <p:nvPr>
            <p:custDataLst>
              <p:tags r:id="rId4"/>
            </p:custDataLst>
          </p:nvPr>
        </p:nvSpPr>
        <p:spPr>
          <a:xfrm>
            <a:off x="3189605" y="1451610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01</a:t>
            </a:r>
            <a:endParaRPr lang="en-US" sz="2000" b="1">
              <a:solidFill>
                <a:schemeClr val="accent1"/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22" name="标题"/>
          <p:cNvSpPr txBox="1"/>
          <p:nvPr>
            <p:custDataLst>
              <p:tags r:id="rId5"/>
            </p:custDataLst>
          </p:nvPr>
        </p:nvSpPr>
        <p:spPr>
          <a:xfrm>
            <a:off x="4132580" y="1220470"/>
            <a:ext cx="3032125" cy="118935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人性与社会困境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24" name="序号"/>
          <p:cNvSpPr txBox="1"/>
          <p:nvPr>
            <p:custDataLst>
              <p:tags r:id="rId6"/>
            </p:custDataLst>
          </p:nvPr>
        </p:nvSpPr>
        <p:spPr>
          <a:xfrm>
            <a:off x="7381875" y="1451610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02</a:t>
            </a:r>
            <a:endParaRPr lang="en-US" sz="2000" b="1">
              <a:solidFill>
                <a:schemeClr val="accent1"/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26" name="标题"/>
          <p:cNvSpPr txBox="1"/>
          <p:nvPr>
            <p:custDataLst>
              <p:tags r:id="rId7"/>
            </p:custDataLst>
          </p:nvPr>
        </p:nvSpPr>
        <p:spPr>
          <a:xfrm>
            <a:off x="8324850" y="1191895"/>
            <a:ext cx="3032125" cy="118935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人物形象与命运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28" name="序号"/>
          <p:cNvSpPr txBox="1"/>
          <p:nvPr>
            <p:custDataLst>
              <p:tags r:id="rId8"/>
            </p:custDataLst>
          </p:nvPr>
        </p:nvSpPr>
        <p:spPr>
          <a:xfrm>
            <a:off x="3189605" y="3115945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03</a:t>
            </a:r>
            <a:endParaRPr lang="en-US" sz="2000" b="1">
              <a:solidFill>
                <a:schemeClr val="accent1"/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30" name="标题"/>
          <p:cNvSpPr txBox="1"/>
          <p:nvPr>
            <p:custDataLst>
              <p:tags r:id="rId9"/>
            </p:custDataLst>
          </p:nvPr>
        </p:nvSpPr>
        <p:spPr>
          <a:xfrm>
            <a:off x="4132580" y="2826385"/>
            <a:ext cx="3032125" cy="118935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语言与表达技巧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32" name="序号"/>
          <p:cNvSpPr txBox="1"/>
          <p:nvPr>
            <p:custDataLst>
              <p:tags r:id="rId10"/>
            </p:custDataLst>
          </p:nvPr>
        </p:nvSpPr>
        <p:spPr>
          <a:xfrm>
            <a:off x="7381875" y="3115945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04</a:t>
            </a:r>
            <a:endParaRPr lang="en-US" sz="2000" b="1">
              <a:solidFill>
                <a:schemeClr val="accent1"/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34" name="标题"/>
          <p:cNvSpPr txBox="1"/>
          <p:nvPr>
            <p:custDataLst>
              <p:tags r:id="rId11"/>
            </p:custDataLst>
          </p:nvPr>
        </p:nvSpPr>
        <p:spPr>
          <a:xfrm>
            <a:off x="8324850" y="2856230"/>
            <a:ext cx="3032125" cy="118935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文化背景与意义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36" name="序号"/>
          <p:cNvSpPr txBox="1"/>
          <p:nvPr>
            <p:custDataLst>
              <p:tags r:id="rId12"/>
            </p:custDataLst>
          </p:nvPr>
        </p:nvSpPr>
        <p:spPr>
          <a:xfrm>
            <a:off x="3189605" y="4785360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05</a:t>
            </a:r>
            <a:endParaRPr lang="en-US" sz="2000" b="1">
              <a:solidFill>
                <a:schemeClr val="accent1"/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38" name="标题"/>
          <p:cNvSpPr txBox="1"/>
          <p:nvPr>
            <p:custDataLst>
              <p:tags r:id="rId13"/>
            </p:custDataLst>
          </p:nvPr>
        </p:nvSpPr>
        <p:spPr>
          <a:xfrm>
            <a:off x="4132580" y="4525010"/>
            <a:ext cx="3032125" cy="118935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个人感悟与启示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</p:spTree>
    <p:custDataLst>
      <p:tags r:id="rId14"/>
    </p:custDataLst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68" name="标题 1"/>
          <p:cNvSpPr>
            <a:spLocks noGrp="1"/>
          </p:cNvSpPr>
          <p:nvPr>
            <p:ph type="title" idx="5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人性与社会困境</a:t>
            </a:r>
            <a:endParaRPr lang="zh-CN" altLang="en-US"/>
          </a:p>
        </p:txBody>
      </p:sp>
      <p:sp>
        <p:nvSpPr>
          <p:cNvPr id="1048870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</p:spTree>
    <p:custDataLst>
      <p:tags r:id="rId5"/>
    </p:custDataLst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16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沈从文笔下的人性描绘</a:t>
            </a:r>
            <a:endParaRPr lang="zh-CN" altLang="en-US"/>
          </a:p>
        </p:txBody>
      </p:sp>
      <p:sp>
        <p:nvSpPr>
          <p:cNvPr id="1048918" name="矩形 31"/>
          <p:cNvSpPr/>
          <p:nvPr>
            <p:custDataLst>
              <p:tags r:id="rId2"/>
            </p:custDataLst>
          </p:nvPr>
        </p:nvSpPr>
        <p:spPr>
          <a:xfrm>
            <a:off x="2532642" y="1289050"/>
            <a:ext cx="7121413" cy="109817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善良淳朴：主人公翠翠的善良和淳朴，体现了人性的美好。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20" name="矩形 4"/>
          <p:cNvSpPr/>
          <p:nvPr>
            <p:custDataLst>
              <p:tags r:id="rId3"/>
            </p:custDataLst>
          </p:nvPr>
        </p:nvSpPr>
        <p:spPr>
          <a:xfrm>
            <a:off x="2532642" y="2576531"/>
            <a:ext cx="7121413" cy="109817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勇敢执着：翠翠对爱情的执着和勇敢，展现了人性的坚韧。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22" name="矩形 5"/>
          <p:cNvSpPr/>
          <p:nvPr>
            <p:custDataLst>
              <p:tags r:id="rId4"/>
            </p:custDataLst>
          </p:nvPr>
        </p:nvSpPr>
        <p:spPr>
          <a:xfrm>
            <a:off x="2532642" y="3864012"/>
            <a:ext cx="7121413" cy="109817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孤独与无奈：翠翠的孤独和无奈，反映了人性的脆弱和困境。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24" name="矩形 7"/>
          <p:cNvSpPr/>
          <p:nvPr>
            <p:custDataLst>
              <p:tags r:id="rId5"/>
            </p:custDataLst>
          </p:nvPr>
        </p:nvSpPr>
        <p:spPr>
          <a:xfrm>
            <a:off x="2532642" y="5151494"/>
            <a:ext cx="7121413" cy="109817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社会困境：翠翠所处的社会环境，揭示了人性的困境和社会的矛盾。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58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《边城》中的社会困境</a:t>
            </a:r>
            <a:endParaRPr lang="zh-CN" altLang="en-US"/>
          </a:p>
        </p:txBody>
      </p:sp>
      <p:sp>
        <p:nvSpPr>
          <p:cNvPr id="1048960" name="椭圆 262"/>
          <p:cNvSpPr/>
          <p:nvPr>
            <p:custDataLst>
              <p:tags r:id="rId2"/>
            </p:custDataLst>
          </p:nvPr>
        </p:nvSpPr>
        <p:spPr>
          <a:xfrm>
            <a:off x="2414057" y="4021626"/>
            <a:ext cx="7357027" cy="1924766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62" name="椭圆 263"/>
          <p:cNvSpPr/>
          <p:nvPr>
            <p:custDataLst>
              <p:tags r:id="rId3"/>
            </p:custDataLst>
          </p:nvPr>
        </p:nvSpPr>
        <p:spPr>
          <a:xfrm>
            <a:off x="3266271" y="4102011"/>
            <a:ext cx="5577986" cy="1652921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64" name="椭圆 264"/>
          <p:cNvSpPr/>
          <p:nvPr>
            <p:custDataLst>
              <p:tags r:id="rId4"/>
            </p:custDataLst>
          </p:nvPr>
        </p:nvSpPr>
        <p:spPr>
          <a:xfrm>
            <a:off x="4064242" y="4338592"/>
            <a:ext cx="3981146" cy="1179731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66" name="椭圆 265"/>
          <p:cNvSpPr/>
          <p:nvPr>
            <p:custDataLst>
              <p:tags r:id="rId5"/>
            </p:custDataLst>
          </p:nvPr>
        </p:nvSpPr>
        <p:spPr>
          <a:xfrm>
            <a:off x="4738693" y="4538575"/>
            <a:ext cx="2631992" cy="779937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68" name="椭圆 266"/>
          <p:cNvSpPr/>
          <p:nvPr>
            <p:custDataLst>
              <p:tags r:id="rId6"/>
            </p:custDataLst>
          </p:nvPr>
        </p:nvSpPr>
        <p:spPr>
          <a:xfrm>
            <a:off x="5430137" y="4743132"/>
            <a:ext cx="1513935" cy="448624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573" y="4668629"/>
            <a:ext cx="0" cy="847449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70" name="椭圆 268"/>
          <p:cNvSpPr/>
          <p:nvPr>
            <p:custDataLst>
              <p:tags r:id="rId8"/>
            </p:custDataLst>
          </p:nvPr>
        </p:nvSpPr>
        <p:spPr>
          <a:xfrm flipV="1">
            <a:off x="2778078" y="4482371"/>
            <a:ext cx="174872" cy="17486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72" name="椭圆 269"/>
          <p:cNvSpPr/>
          <p:nvPr>
            <p:custDataLst>
              <p:tags r:id="rId9"/>
            </p:custDataLst>
          </p:nvPr>
        </p:nvSpPr>
        <p:spPr>
          <a:xfrm flipV="1">
            <a:off x="2819904" y="4524851"/>
            <a:ext cx="90607" cy="90603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74" name="椭圆 270"/>
          <p:cNvSpPr/>
          <p:nvPr>
            <p:custDataLst>
              <p:tags r:id="rId10"/>
            </p:custDataLst>
          </p:nvPr>
        </p:nvSpPr>
        <p:spPr>
          <a:xfrm flipV="1">
            <a:off x="7786797" y="3668062"/>
            <a:ext cx="105271" cy="105268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734" y="3783084"/>
            <a:ext cx="0" cy="1924766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76" name="椭圆 272"/>
          <p:cNvSpPr/>
          <p:nvPr>
            <p:custDataLst>
              <p:tags r:id="rId12"/>
            </p:custDataLst>
          </p:nvPr>
        </p:nvSpPr>
        <p:spPr>
          <a:xfrm flipV="1">
            <a:off x="4009998" y="3542582"/>
            <a:ext cx="387620" cy="387609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792" y="3962154"/>
            <a:ext cx="0" cy="101704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8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644" y="3649762"/>
            <a:ext cx="0" cy="847449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78" name="椭圆 275"/>
          <p:cNvSpPr/>
          <p:nvPr>
            <p:custDataLst>
              <p:tags r:id="rId15"/>
            </p:custDataLst>
          </p:nvPr>
        </p:nvSpPr>
        <p:spPr>
          <a:xfrm flipV="1">
            <a:off x="7039149" y="3463504"/>
            <a:ext cx="174872" cy="17486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80" name="椭圆 276"/>
          <p:cNvSpPr/>
          <p:nvPr>
            <p:custDataLst>
              <p:tags r:id="rId16"/>
            </p:custDataLst>
          </p:nvPr>
        </p:nvSpPr>
        <p:spPr>
          <a:xfrm flipV="1">
            <a:off x="7080975" y="3505984"/>
            <a:ext cx="90607" cy="90603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82" name="椭圆 277"/>
          <p:cNvSpPr/>
          <p:nvPr>
            <p:custDataLst>
              <p:tags r:id="rId17"/>
            </p:custDataLst>
          </p:nvPr>
        </p:nvSpPr>
        <p:spPr>
          <a:xfrm flipV="1">
            <a:off x="3758386" y="4324214"/>
            <a:ext cx="105271" cy="105268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322" y="4439237"/>
            <a:ext cx="0" cy="111294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84" name="椭圆 279"/>
          <p:cNvSpPr/>
          <p:nvPr>
            <p:custDataLst>
              <p:tags r:id="rId19"/>
            </p:custDataLst>
          </p:nvPr>
        </p:nvSpPr>
        <p:spPr>
          <a:xfrm flipV="1">
            <a:off x="8529217" y="4560142"/>
            <a:ext cx="264035" cy="2640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59924" y="4852927"/>
            <a:ext cx="0" cy="41289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86" name="椭圆 281"/>
          <p:cNvSpPr/>
          <p:nvPr>
            <p:custDataLst>
              <p:tags r:id="rId21"/>
            </p:custDataLst>
          </p:nvPr>
        </p:nvSpPr>
        <p:spPr>
          <a:xfrm flipV="1">
            <a:off x="4949133" y="4871879"/>
            <a:ext cx="327055" cy="327044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09903" y="5250932"/>
            <a:ext cx="0" cy="72248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88" name="图形 15"/>
          <p:cNvSpPr/>
          <p:nvPr>
            <p:custDataLst>
              <p:tags r:id="rId23"/>
            </p:custDataLst>
          </p:nvPr>
        </p:nvSpPr>
        <p:spPr>
          <a:xfrm>
            <a:off x="5016447" y="4941808"/>
            <a:ext cx="187011" cy="182223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90" name="图形 19"/>
          <p:cNvSpPr/>
          <p:nvPr>
            <p:custDataLst>
              <p:tags r:id="rId24"/>
            </p:custDataLst>
          </p:nvPr>
        </p:nvSpPr>
        <p:spPr>
          <a:xfrm>
            <a:off x="8597185" y="4633991"/>
            <a:ext cx="128075" cy="115333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92" name="图形 27"/>
          <p:cNvSpPr/>
          <p:nvPr>
            <p:custDataLst>
              <p:tags r:id="rId25"/>
            </p:custDataLst>
          </p:nvPr>
        </p:nvSpPr>
        <p:spPr>
          <a:xfrm>
            <a:off x="4113257" y="3666754"/>
            <a:ext cx="181118" cy="139299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94" name="任意多边形: 形状 286"/>
          <p:cNvSpPr/>
          <p:nvPr>
            <p:custDataLst>
              <p:tags r:id="rId26"/>
            </p:custDataLst>
          </p:nvPr>
        </p:nvSpPr>
        <p:spPr>
          <a:xfrm>
            <a:off x="5420988" y="3615778"/>
            <a:ext cx="1343129" cy="1343135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96" name="正文"/>
          <p:cNvSpPr txBox="1"/>
          <p:nvPr>
            <p:custDataLst>
              <p:tags r:id="rId27"/>
            </p:custDataLst>
          </p:nvPr>
        </p:nvSpPr>
        <p:spPr>
          <a:xfrm>
            <a:off x="608330" y="3688321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社会背景：20世纪30年代的中国西南边陲小镇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8" name="正文"/>
          <p:cNvSpPr txBox="1"/>
          <p:nvPr>
            <p:custDataLst>
              <p:tags r:id="rId28"/>
            </p:custDataLst>
          </p:nvPr>
        </p:nvSpPr>
        <p:spPr>
          <a:xfrm>
            <a:off x="9419336" y="3688321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社会问题：贫困、疾病、教育落后等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0" name="正文"/>
          <p:cNvSpPr txBox="1"/>
          <p:nvPr>
            <p:custDataLst>
              <p:tags r:id="rId29"/>
            </p:custDataLst>
          </p:nvPr>
        </p:nvSpPr>
        <p:spPr>
          <a:xfrm>
            <a:off x="7063330" y="1564975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人物困境：翠翠、天保、傩送的爱情纠葛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2" name="正文"/>
          <p:cNvSpPr txBox="1"/>
          <p:nvPr>
            <p:custDataLst>
              <p:tags r:id="rId30"/>
            </p:custDataLst>
          </p:nvPr>
        </p:nvSpPr>
        <p:spPr>
          <a:xfrm>
            <a:off x="2964336" y="1564975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社会矛盾：传统与现代、城市与乡村的冲突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36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小说中的人性与社会困境的关联</a:t>
            </a:r>
            <a:endParaRPr lang="zh-CN" altLang="en-US"/>
          </a:p>
        </p:txBody>
      </p:sp>
      <p:sp>
        <p:nvSpPr>
          <p:cNvPr id="1049038" name="任意多边形 20"/>
          <p:cNvSpPr/>
          <p:nvPr>
            <p:custDataLst>
              <p:tags r:id="rId2"/>
            </p:custDataLst>
          </p:nvPr>
        </p:nvSpPr>
        <p:spPr>
          <a:xfrm rot="2700000">
            <a:off x="1537429" y="1289050"/>
            <a:ext cx="1331163" cy="1333475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40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168000" y="3091622"/>
            <a:ext cx="2070509" cy="31579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人性：善良、淳朴、坚韧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2" name="矩形 42"/>
          <p:cNvSpPr/>
          <p:nvPr>
            <p:custDataLst>
              <p:tags r:id="rId4"/>
            </p:custDataLst>
          </p:nvPr>
        </p:nvSpPr>
        <p:spPr>
          <a:xfrm>
            <a:off x="1305101" y="2699906"/>
            <a:ext cx="1795952" cy="12718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44" name="任意多边形 18"/>
          <p:cNvSpPr/>
          <p:nvPr>
            <p:custDataLst>
              <p:tags r:id="rId5"/>
            </p:custDataLst>
          </p:nvPr>
        </p:nvSpPr>
        <p:spPr>
          <a:xfrm rot="5400000">
            <a:off x="4130864" y="1289050"/>
            <a:ext cx="1331163" cy="1333475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46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760760" y="3091622"/>
            <a:ext cx="2070509" cy="31579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社会困境：贫穷、落后、封闭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8" name="矩形 43"/>
          <p:cNvSpPr/>
          <p:nvPr>
            <p:custDataLst>
              <p:tags r:id="rId7"/>
            </p:custDataLst>
          </p:nvPr>
        </p:nvSpPr>
        <p:spPr>
          <a:xfrm>
            <a:off x="3898536" y="2699906"/>
            <a:ext cx="1795952" cy="12718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50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23624" y="1289050"/>
            <a:ext cx="1331163" cy="1333475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52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54195" y="3091622"/>
            <a:ext cx="2070509" cy="31579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人性与社会困境的冲突：善良淳朴的人性在贫穷落后的社会中受到挑战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4" name="矩形 44"/>
          <p:cNvSpPr/>
          <p:nvPr>
            <p:custDataLst>
              <p:tags r:id="rId10"/>
            </p:custDataLst>
          </p:nvPr>
        </p:nvSpPr>
        <p:spPr>
          <a:xfrm>
            <a:off x="6490620" y="2699906"/>
            <a:ext cx="1795952" cy="12718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56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316384" y="1289050"/>
            <a:ext cx="1331163" cy="1333475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58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946954" y="3091622"/>
            <a:ext cx="2070509" cy="31579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人性与社会困境的融合：坚韧的人性在封闭的社会中得以展现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0" name="矩形 45"/>
          <p:cNvSpPr/>
          <p:nvPr>
            <p:custDataLst>
              <p:tags r:id="rId13"/>
            </p:custDataLst>
          </p:nvPr>
        </p:nvSpPr>
        <p:spPr>
          <a:xfrm>
            <a:off x="9084055" y="2699906"/>
            <a:ext cx="1795952" cy="12718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94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对人性和社会困境的深入思考</a:t>
            </a:r>
            <a:endParaRPr lang="zh-CN" altLang="en-US"/>
          </a:p>
        </p:txBody>
      </p:sp>
      <p:sp>
        <p:nvSpPr>
          <p:cNvPr id="1049096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718" y="1515260"/>
            <a:ext cx="855601" cy="2489617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98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49865" y="4288748"/>
            <a:ext cx="813368" cy="223402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00" name="任意多边形 18"/>
          <p:cNvSpPr/>
          <p:nvPr>
            <p:custDataLst>
              <p:tags r:id="rId4"/>
            </p:custDataLst>
          </p:nvPr>
        </p:nvSpPr>
        <p:spPr>
          <a:xfrm>
            <a:off x="6439191" y="2329107"/>
            <a:ext cx="2234029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02" name="任意多边形 19"/>
          <p:cNvSpPr/>
          <p:nvPr>
            <p:custDataLst>
              <p:tags r:id="rId5"/>
            </p:custDataLst>
          </p:nvPr>
        </p:nvSpPr>
        <p:spPr>
          <a:xfrm flipV="1">
            <a:off x="6311667" y="1689565"/>
            <a:ext cx="2489617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04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740" y="1515901"/>
            <a:ext cx="855601" cy="2488160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06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169" y="4288748"/>
            <a:ext cx="813368" cy="223402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08" name="任意多边形 4"/>
          <p:cNvSpPr/>
          <p:nvPr>
            <p:custDataLst>
              <p:tags r:id="rId8"/>
            </p:custDataLst>
          </p:nvPr>
        </p:nvSpPr>
        <p:spPr>
          <a:xfrm>
            <a:off x="736495" y="2329107"/>
            <a:ext cx="2234029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10" name="任意多边形 5"/>
          <p:cNvSpPr/>
          <p:nvPr>
            <p:custDataLst>
              <p:tags r:id="rId9"/>
            </p:custDataLst>
          </p:nvPr>
        </p:nvSpPr>
        <p:spPr>
          <a:xfrm flipV="1">
            <a:off x="608330" y="1689565"/>
            <a:ext cx="2488160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1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495" y="3038500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人性：善良、淳朴、坚韧、勇敢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1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191" y="3038500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8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人性与社会困境的冲突：善良与贫穷、淳朴与落后、坚韧与封闭、勇敢与传统观念束缚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16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103" y="1528718"/>
            <a:ext cx="855601" cy="2488160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18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1891" y="4301565"/>
            <a:ext cx="813368" cy="223402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20" name="任意多边形 11"/>
          <p:cNvSpPr/>
          <p:nvPr>
            <p:custDataLst>
              <p:tags r:id="rId14"/>
            </p:custDataLst>
          </p:nvPr>
        </p:nvSpPr>
        <p:spPr>
          <a:xfrm>
            <a:off x="3661217" y="2341283"/>
            <a:ext cx="2234029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22" name="任意多边形 12"/>
          <p:cNvSpPr/>
          <p:nvPr>
            <p:custDataLst>
              <p:tags r:id="rId15"/>
            </p:custDataLst>
          </p:nvPr>
        </p:nvSpPr>
        <p:spPr>
          <a:xfrm flipV="1">
            <a:off x="3533693" y="1703022"/>
            <a:ext cx="2488160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24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050" y="1553710"/>
            <a:ext cx="855601" cy="2488160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26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7838" y="4325275"/>
            <a:ext cx="813368" cy="2235485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28" name="任意多边形 25"/>
          <p:cNvSpPr/>
          <p:nvPr>
            <p:custDataLst>
              <p:tags r:id="rId18"/>
            </p:custDataLst>
          </p:nvPr>
        </p:nvSpPr>
        <p:spPr>
          <a:xfrm>
            <a:off x="9216523" y="2366275"/>
            <a:ext cx="2235485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30" name="任意多边形 26"/>
          <p:cNvSpPr/>
          <p:nvPr>
            <p:custDataLst>
              <p:tags r:id="rId19"/>
            </p:custDataLst>
          </p:nvPr>
        </p:nvSpPr>
        <p:spPr>
          <a:xfrm flipV="1">
            <a:off x="9089640" y="1728014"/>
            <a:ext cx="2488160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3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164" y="3075668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解决之道：教育、改革、开放、创新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3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217" y="3050676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社会困境：贫穷、落后、封闭、传统观念束缚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68" name="标题 1"/>
          <p:cNvSpPr>
            <a:spLocks noGrp="1"/>
          </p:cNvSpPr>
          <p:nvPr>
            <p:ph type="title" idx="5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人物形象与命运</a:t>
            </a:r>
            <a:endParaRPr lang="zh-CN" altLang="en-US"/>
          </a:p>
        </p:txBody>
      </p:sp>
      <p:sp>
        <p:nvSpPr>
          <p:cNvPr id="1049170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</p:spTree>
    <p:custDataLst>
      <p:tags r:id="rId5"/>
    </p:custDataLst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16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翠翠的形象与命运</a:t>
            </a:r>
            <a:endParaRPr lang="zh-CN" altLang="en-US"/>
          </a:p>
        </p:txBody>
      </p:sp>
      <p:sp>
        <p:nvSpPr>
          <p:cNvPr id="1049218" name="椭圆 262"/>
          <p:cNvSpPr/>
          <p:nvPr>
            <p:custDataLst>
              <p:tags r:id="rId2"/>
            </p:custDataLst>
          </p:nvPr>
        </p:nvSpPr>
        <p:spPr>
          <a:xfrm>
            <a:off x="2414057" y="4021626"/>
            <a:ext cx="7357027" cy="1924766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20" name="椭圆 263"/>
          <p:cNvSpPr/>
          <p:nvPr>
            <p:custDataLst>
              <p:tags r:id="rId3"/>
            </p:custDataLst>
          </p:nvPr>
        </p:nvSpPr>
        <p:spPr>
          <a:xfrm>
            <a:off x="3266271" y="4102011"/>
            <a:ext cx="5577986" cy="1652921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22" name="椭圆 264"/>
          <p:cNvSpPr/>
          <p:nvPr>
            <p:custDataLst>
              <p:tags r:id="rId4"/>
            </p:custDataLst>
          </p:nvPr>
        </p:nvSpPr>
        <p:spPr>
          <a:xfrm>
            <a:off x="4064242" y="4338592"/>
            <a:ext cx="3981146" cy="1179731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24" name="椭圆 265"/>
          <p:cNvSpPr/>
          <p:nvPr>
            <p:custDataLst>
              <p:tags r:id="rId5"/>
            </p:custDataLst>
          </p:nvPr>
        </p:nvSpPr>
        <p:spPr>
          <a:xfrm>
            <a:off x="4738693" y="4538575"/>
            <a:ext cx="2631992" cy="779937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26" name="椭圆 266"/>
          <p:cNvSpPr/>
          <p:nvPr>
            <p:custDataLst>
              <p:tags r:id="rId6"/>
            </p:custDataLst>
          </p:nvPr>
        </p:nvSpPr>
        <p:spPr>
          <a:xfrm>
            <a:off x="5430137" y="4743132"/>
            <a:ext cx="1513935" cy="448624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7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573" y="4668629"/>
            <a:ext cx="0" cy="847449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28" name="椭圆 268"/>
          <p:cNvSpPr/>
          <p:nvPr>
            <p:custDataLst>
              <p:tags r:id="rId8"/>
            </p:custDataLst>
          </p:nvPr>
        </p:nvSpPr>
        <p:spPr>
          <a:xfrm flipV="1">
            <a:off x="2778078" y="4482371"/>
            <a:ext cx="174872" cy="17486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30" name="椭圆 269"/>
          <p:cNvSpPr/>
          <p:nvPr>
            <p:custDataLst>
              <p:tags r:id="rId9"/>
            </p:custDataLst>
          </p:nvPr>
        </p:nvSpPr>
        <p:spPr>
          <a:xfrm flipV="1">
            <a:off x="2819904" y="4524851"/>
            <a:ext cx="90607" cy="90603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32" name="椭圆 270"/>
          <p:cNvSpPr/>
          <p:nvPr>
            <p:custDataLst>
              <p:tags r:id="rId10"/>
            </p:custDataLst>
          </p:nvPr>
        </p:nvSpPr>
        <p:spPr>
          <a:xfrm flipV="1">
            <a:off x="7786797" y="3668062"/>
            <a:ext cx="105271" cy="105268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8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734" y="3783084"/>
            <a:ext cx="0" cy="1924766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34" name="椭圆 272"/>
          <p:cNvSpPr/>
          <p:nvPr>
            <p:custDataLst>
              <p:tags r:id="rId12"/>
            </p:custDataLst>
          </p:nvPr>
        </p:nvSpPr>
        <p:spPr>
          <a:xfrm flipV="1">
            <a:off x="4009998" y="3542582"/>
            <a:ext cx="387620" cy="387609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8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792" y="3962154"/>
            <a:ext cx="0" cy="101704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88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644" y="3649762"/>
            <a:ext cx="0" cy="847449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36" name="椭圆 275"/>
          <p:cNvSpPr/>
          <p:nvPr>
            <p:custDataLst>
              <p:tags r:id="rId15"/>
            </p:custDataLst>
          </p:nvPr>
        </p:nvSpPr>
        <p:spPr>
          <a:xfrm flipV="1">
            <a:off x="7039149" y="3463504"/>
            <a:ext cx="174872" cy="17486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38" name="椭圆 276"/>
          <p:cNvSpPr/>
          <p:nvPr>
            <p:custDataLst>
              <p:tags r:id="rId16"/>
            </p:custDataLst>
          </p:nvPr>
        </p:nvSpPr>
        <p:spPr>
          <a:xfrm flipV="1">
            <a:off x="7080975" y="3505984"/>
            <a:ext cx="90607" cy="90603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40" name="椭圆 277"/>
          <p:cNvSpPr/>
          <p:nvPr>
            <p:custDataLst>
              <p:tags r:id="rId17"/>
            </p:custDataLst>
          </p:nvPr>
        </p:nvSpPr>
        <p:spPr>
          <a:xfrm flipV="1">
            <a:off x="3758386" y="4324214"/>
            <a:ext cx="105271" cy="105268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8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322" y="4439237"/>
            <a:ext cx="0" cy="111294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42" name="椭圆 279"/>
          <p:cNvSpPr/>
          <p:nvPr>
            <p:custDataLst>
              <p:tags r:id="rId19"/>
            </p:custDataLst>
          </p:nvPr>
        </p:nvSpPr>
        <p:spPr>
          <a:xfrm flipV="1">
            <a:off x="8529217" y="4560142"/>
            <a:ext cx="264035" cy="2640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8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59924" y="4852927"/>
            <a:ext cx="0" cy="41289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44" name="椭圆 281"/>
          <p:cNvSpPr/>
          <p:nvPr>
            <p:custDataLst>
              <p:tags r:id="rId21"/>
            </p:custDataLst>
          </p:nvPr>
        </p:nvSpPr>
        <p:spPr>
          <a:xfrm flipV="1">
            <a:off x="4949133" y="4871879"/>
            <a:ext cx="327055" cy="327044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9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09903" y="5250932"/>
            <a:ext cx="0" cy="72248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46" name="图形 15"/>
          <p:cNvSpPr/>
          <p:nvPr>
            <p:custDataLst>
              <p:tags r:id="rId23"/>
            </p:custDataLst>
          </p:nvPr>
        </p:nvSpPr>
        <p:spPr>
          <a:xfrm>
            <a:off x="5016447" y="4941808"/>
            <a:ext cx="187011" cy="182223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48" name="图形 19"/>
          <p:cNvSpPr/>
          <p:nvPr>
            <p:custDataLst>
              <p:tags r:id="rId24"/>
            </p:custDataLst>
          </p:nvPr>
        </p:nvSpPr>
        <p:spPr>
          <a:xfrm>
            <a:off x="8597185" y="4633991"/>
            <a:ext cx="128075" cy="115333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50" name="图形 27"/>
          <p:cNvSpPr/>
          <p:nvPr>
            <p:custDataLst>
              <p:tags r:id="rId25"/>
            </p:custDataLst>
          </p:nvPr>
        </p:nvSpPr>
        <p:spPr>
          <a:xfrm>
            <a:off x="4113257" y="3666754"/>
            <a:ext cx="181118" cy="139299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52" name="任意多边形: 形状 286"/>
          <p:cNvSpPr/>
          <p:nvPr>
            <p:custDataLst>
              <p:tags r:id="rId26"/>
            </p:custDataLst>
          </p:nvPr>
        </p:nvSpPr>
        <p:spPr>
          <a:xfrm>
            <a:off x="5420988" y="3615778"/>
            <a:ext cx="1343129" cy="1343135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54" name="正文"/>
          <p:cNvSpPr txBox="1"/>
          <p:nvPr>
            <p:custDataLst>
              <p:tags r:id="rId27"/>
            </p:custDataLst>
          </p:nvPr>
        </p:nvSpPr>
        <p:spPr>
          <a:xfrm>
            <a:off x="608330" y="3688321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翠翠：善良、单纯、美丽、勤劳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6" name="正文"/>
          <p:cNvSpPr txBox="1"/>
          <p:nvPr>
            <p:custDataLst>
              <p:tags r:id="rId28"/>
            </p:custDataLst>
          </p:nvPr>
        </p:nvSpPr>
        <p:spPr>
          <a:xfrm>
            <a:off x="9419336" y="3688321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翠翠的形象：代表了湘西人民的淳朴和善良，同时也展现了人性的美好和坚韧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8" name="正文"/>
          <p:cNvSpPr txBox="1"/>
          <p:nvPr>
            <p:custDataLst>
              <p:tags r:id="rId29"/>
            </p:custDataLst>
          </p:nvPr>
        </p:nvSpPr>
        <p:spPr>
          <a:xfrm>
            <a:off x="7063330" y="1564975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结局：天保意外去世，傩送离开，翠翠独自等待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0" name="正文"/>
          <p:cNvSpPr txBox="1"/>
          <p:nvPr>
            <p:custDataLst>
              <p:tags r:id="rId30"/>
            </p:custDataLst>
          </p:nvPr>
        </p:nvSpPr>
        <p:spPr>
          <a:xfrm>
            <a:off x="2964336" y="1564975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命运：与天保、傩送之间的爱情纠葛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94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天保的形象与命运</a:t>
            </a:r>
            <a:endParaRPr lang="zh-CN" altLang="en-US"/>
          </a:p>
        </p:txBody>
      </p:sp>
      <p:sp>
        <p:nvSpPr>
          <p:cNvPr id="1049296" name="正文"/>
          <p:cNvSpPr txBox="1"/>
          <p:nvPr>
            <p:custDataLst>
              <p:tags r:id="rId2"/>
            </p:custDataLst>
          </p:nvPr>
        </p:nvSpPr>
        <p:spPr>
          <a:xfrm>
            <a:off x="2266284" y="1289050"/>
            <a:ext cx="7653082" cy="101173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天保是《边城》中的重要人物，他是一位善良、正直、勇敢的年轻人。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8" name="正文"/>
          <p:cNvSpPr txBox="1"/>
          <p:nvPr>
            <p:custDataLst>
              <p:tags r:id="rId3"/>
            </p:custDataLst>
          </p:nvPr>
        </p:nvSpPr>
        <p:spPr>
          <a:xfrm>
            <a:off x="2266284" y="2605345"/>
            <a:ext cx="7653082" cy="101173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天保的命运充满了坎坷和波折，他在追求爱情的过程中，经历了许多挫折和困难。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0" name="正文"/>
          <p:cNvSpPr txBox="1"/>
          <p:nvPr>
            <p:custDataLst>
              <p:tags r:id="rId4"/>
            </p:custDataLst>
          </p:nvPr>
        </p:nvSpPr>
        <p:spPr>
          <a:xfrm>
            <a:off x="2266284" y="3921641"/>
            <a:ext cx="7653082" cy="101173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天保的形象代表了《边城》中的人性之美，他的善良、正直和勇敢，让人印象深刻。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2" name="正文"/>
          <p:cNvSpPr txBox="1"/>
          <p:nvPr>
            <p:custDataLst>
              <p:tags r:id="rId5"/>
            </p:custDataLst>
          </p:nvPr>
        </p:nvSpPr>
        <p:spPr>
          <a:xfrm>
            <a:off x="2266284" y="5237936"/>
            <a:ext cx="7653082" cy="101173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天保的命运也反映了《边城》中的社会现实，他的坎坷和波折，让人深思。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36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傩送的形象与命运</a:t>
            </a:r>
            <a:endParaRPr lang="zh-CN" altLang="en-US"/>
          </a:p>
        </p:txBody>
      </p:sp>
      <p:sp>
        <p:nvSpPr>
          <p:cNvPr id="1049338" name="矩形 31"/>
          <p:cNvSpPr/>
          <p:nvPr>
            <p:custDataLst>
              <p:tags r:id="rId2"/>
            </p:custDataLst>
          </p:nvPr>
        </p:nvSpPr>
        <p:spPr>
          <a:xfrm>
            <a:off x="2532642" y="1289050"/>
            <a:ext cx="7121413" cy="109817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形象：英俊潇洒，勇敢果断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0" name="矩形 4"/>
          <p:cNvSpPr/>
          <p:nvPr>
            <p:custDataLst>
              <p:tags r:id="rId3"/>
            </p:custDataLst>
          </p:nvPr>
        </p:nvSpPr>
        <p:spPr>
          <a:xfrm>
            <a:off x="2532642" y="2576531"/>
            <a:ext cx="7121413" cy="109817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命运：与翠翠相爱，但因误会而分离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2" name="矩形 5"/>
          <p:cNvSpPr/>
          <p:nvPr>
            <p:custDataLst>
              <p:tags r:id="rId4"/>
            </p:custDataLst>
          </p:nvPr>
        </p:nvSpPr>
        <p:spPr>
          <a:xfrm>
            <a:off x="2532642" y="3864012"/>
            <a:ext cx="7121413" cy="109817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性格：善良正直，重情重义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4" name="矩形 7"/>
          <p:cNvSpPr/>
          <p:nvPr>
            <p:custDataLst>
              <p:tags r:id="rId5"/>
            </p:custDataLst>
          </p:nvPr>
        </p:nvSpPr>
        <p:spPr>
          <a:xfrm>
            <a:off x="2532642" y="5151494"/>
            <a:ext cx="7121413" cy="109817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结局：最终与翠翠重逢，但翠翠已去世，傩送悲痛欲绝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78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其他人物形象与命运</a:t>
            </a:r>
            <a:endParaRPr lang="zh-CN" altLang="en-US"/>
          </a:p>
        </p:txBody>
      </p:sp>
      <p:sp>
        <p:nvSpPr>
          <p:cNvPr id="1049380" name="任意多边形 20"/>
          <p:cNvSpPr/>
          <p:nvPr>
            <p:custDataLst>
              <p:tags r:id="rId2"/>
            </p:custDataLst>
          </p:nvPr>
        </p:nvSpPr>
        <p:spPr>
          <a:xfrm rot="2700000">
            <a:off x="1537429" y="1289050"/>
            <a:ext cx="1331163" cy="1333475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82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168000" y="3091622"/>
            <a:ext cx="2070509" cy="31579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老船夫：善良、勤劳，但命运多舛，最终孤独离世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4" name="矩形 42"/>
          <p:cNvSpPr/>
          <p:nvPr>
            <p:custDataLst>
              <p:tags r:id="rId4"/>
            </p:custDataLst>
          </p:nvPr>
        </p:nvSpPr>
        <p:spPr>
          <a:xfrm>
            <a:off x="1305101" y="2699906"/>
            <a:ext cx="1795952" cy="12718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86" name="任意多边形 18"/>
          <p:cNvSpPr/>
          <p:nvPr>
            <p:custDataLst>
              <p:tags r:id="rId5"/>
            </p:custDataLst>
          </p:nvPr>
        </p:nvSpPr>
        <p:spPr>
          <a:xfrm rot="5400000">
            <a:off x="4130864" y="1289050"/>
            <a:ext cx="1331163" cy="1333475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88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760760" y="3091622"/>
            <a:ext cx="2070509" cy="31579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翠翠：天真、善良，但命运坎坷，最终与傩送分离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0" name="矩形 43"/>
          <p:cNvSpPr/>
          <p:nvPr>
            <p:custDataLst>
              <p:tags r:id="rId7"/>
            </p:custDataLst>
          </p:nvPr>
        </p:nvSpPr>
        <p:spPr>
          <a:xfrm>
            <a:off x="3898536" y="2699906"/>
            <a:ext cx="1795952" cy="12718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92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23624" y="1289050"/>
            <a:ext cx="1331163" cy="1333475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94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54195" y="3091622"/>
            <a:ext cx="2070509" cy="31579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天保：勇敢、正直，但命运不公，最终溺水身亡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6" name="矩形 44"/>
          <p:cNvSpPr/>
          <p:nvPr>
            <p:custDataLst>
              <p:tags r:id="rId10"/>
            </p:custDataLst>
          </p:nvPr>
        </p:nvSpPr>
        <p:spPr>
          <a:xfrm>
            <a:off x="6490620" y="2699906"/>
            <a:ext cx="1795952" cy="12718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98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316384" y="1289050"/>
            <a:ext cx="1331163" cy="1333475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00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946954" y="3091622"/>
            <a:ext cx="2070509" cy="31579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傩送：聪明、勇敢，但命运多舛，最终离开翠翠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02" name="矩形 45"/>
          <p:cNvSpPr/>
          <p:nvPr>
            <p:custDataLst>
              <p:tags r:id="rId13"/>
            </p:custDataLst>
          </p:nvPr>
        </p:nvSpPr>
        <p:spPr>
          <a:xfrm>
            <a:off x="9084055" y="2699906"/>
            <a:ext cx="1795952" cy="12718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436" name="标题 1"/>
          <p:cNvSpPr>
            <a:spLocks noGrp="1"/>
          </p:cNvSpPr>
          <p:nvPr>
            <p:ph type="title" idx="5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语言与表达技巧</a:t>
            </a:r>
            <a:endParaRPr lang="zh-CN" altLang="en-US"/>
          </a:p>
        </p:txBody>
      </p:sp>
      <p:sp>
        <p:nvSpPr>
          <p:cNvPr id="1049438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03</a:t>
            </a:r>
            <a:endParaRPr lang="zh-CN" altLang="en-US"/>
          </a:p>
        </p:txBody>
      </p:sp>
    </p:spTree>
    <p:custDataLst>
      <p:tags r:id="rId5"/>
    </p:custDataLst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484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沈从文的语言特色</a:t>
            </a:r>
            <a:endParaRPr lang="zh-CN" altLang="en-US"/>
          </a:p>
        </p:txBody>
      </p:sp>
      <p:sp>
        <p:nvSpPr>
          <p:cNvPr id="1049486" name="椭圆 262"/>
          <p:cNvSpPr/>
          <p:nvPr>
            <p:custDataLst>
              <p:tags r:id="rId2"/>
            </p:custDataLst>
          </p:nvPr>
        </p:nvSpPr>
        <p:spPr>
          <a:xfrm>
            <a:off x="2414057" y="4021626"/>
            <a:ext cx="7357027" cy="1924766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88" name="椭圆 263"/>
          <p:cNvSpPr/>
          <p:nvPr>
            <p:custDataLst>
              <p:tags r:id="rId3"/>
            </p:custDataLst>
          </p:nvPr>
        </p:nvSpPr>
        <p:spPr>
          <a:xfrm>
            <a:off x="3266271" y="4102011"/>
            <a:ext cx="5577986" cy="1652921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90" name="椭圆 264"/>
          <p:cNvSpPr/>
          <p:nvPr>
            <p:custDataLst>
              <p:tags r:id="rId4"/>
            </p:custDataLst>
          </p:nvPr>
        </p:nvSpPr>
        <p:spPr>
          <a:xfrm>
            <a:off x="4064242" y="4338592"/>
            <a:ext cx="3981146" cy="1179731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92" name="椭圆 265"/>
          <p:cNvSpPr/>
          <p:nvPr>
            <p:custDataLst>
              <p:tags r:id="rId5"/>
            </p:custDataLst>
          </p:nvPr>
        </p:nvSpPr>
        <p:spPr>
          <a:xfrm>
            <a:off x="4738693" y="4538575"/>
            <a:ext cx="2631992" cy="779937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94" name="椭圆 266"/>
          <p:cNvSpPr/>
          <p:nvPr>
            <p:custDataLst>
              <p:tags r:id="rId6"/>
            </p:custDataLst>
          </p:nvPr>
        </p:nvSpPr>
        <p:spPr>
          <a:xfrm>
            <a:off x="5430137" y="4743132"/>
            <a:ext cx="1513935" cy="448624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935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573" y="4668629"/>
            <a:ext cx="0" cy="847449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96" name="椭圆 268"/>
          <p:cNvSpPr/>
          <p:nvPr>
            <p:custDataLst>
              <p:tags r:id="rId8"/>
            </p:custDataLst>
          </p:nvPr>
        </p:nvSpPr>
        <p:spPr>
          <a:xfrm flipV="1">
            <a:off x="2778078" y="4482371"/>
            <a:ext cx="174872" cy="17486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98" name="椭圆 269"/>
          <p:cNvSpPr/>
          <p:nvPr>
            <p:custDataLst>
              <p:tags r:id="rId9"/>
            </p:custDataLst>
          </p:nvPr>
        </p:nvSpPr>
        <p:spPr>
          <a:xfrm flipV="1">
            <a:off x="2819904" y="4524851"/>
            <a:ext cx="90607" cy="90603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00" name="椭圆 270"/>
          <p:cNvSpPr/>
          <p:nvPr>
            <p:custDataLst>
              <p:tags r:id="rId10"/>
            </p:custDataLst>
          </p:nvPr>
        </p:nvSpPr>
        <p:spPr>
          <a:xfrm flipV="1">
            <a:off x="7786797" y="3668062"/>
            <a:ext cx="105271" cy="105268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937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734" y="3783084"/>
            <a:ext cx="0" cy="1924766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02" name="椭圆 272"/>
          <p:cNvSpPr/>
          <p:nvPr>
            <p:custDataLst>
              <p:tags r:id="rId12"/>
            </p:custDataLst>
          </p:nvPr>
        </p:nvSpPr>
        <p:spPr>
          <a:xfrm flipV="1">
            <a:off x="4009998" y="3542582"/>
            <a:ext cx="387620" cy="387609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939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792" y="3962154"/>
            <a:ext cx="0" cy="101704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941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644" y="3649762"/>
            <a:ext cx="0" cy="847449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04" name="椭圆 275"/>
          <p:cNvSpPr/>
          <p:nvPr>
            <p:custDataLst>
              <p:tags r:id="rId15"/>
            </p:custDataLst>
          </p:nvPr>
        </p:nvSpPr>
        <p:spPr>
          <a:xfrm flipV="1">
            <a:off x="7039149" y="3463504"/>
            <a:ext cx="174872" cy="17486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06" name="椭圆 276"/>
          <p:cNvSpPr/>
          <p:nvPr>
            <p:custDataLst>
              <p:tags r:id="rId16"/>
            </p:custDataLst>
          </p:nvPr>
        </p:nvSpPr>
        <p:spPr>
          <a:xfrm flipV="1">
            <a:off x="7080975" y="3505984"/>
            <a:ext cx="90607" cy="90603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08" name="椭圆 277"/>
          <p:cNvSpPr/>
          <p:nvPr>
            <p:custDataLst>
              <p:tags r:id="rId17"/>
            </p:custDataLst>
          </p:nvPr>
        </p:nvSpPr>
        <p:spPr>
          <a:xfrm flipV="1">
            <a:off x="3758386" y="4324214"/>
            <a:ext cx="105271" cy="105268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943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322" y="4439237"/>
            <a:ext cx="0" cy="111294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10" name="椭圆 279"/>
          <p:cNvSpPr/>
          <p:nvPr>
            <p:custDataLst>
              <p:tags r:id="rId19"/>
            </p:custDataLst>
          </p:nvPr>
        </p:nvSpPr>
        <p:spPr>
          <a:xfrm flipV="1">
            <a:off x="8529217" y="4560142"/>
            <a:ext cx="264035" cy="2640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945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59924" y="4852927"/>
            <a:ext cx="0" cy="41289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12" name="椭圆 281"/>
          <p:cNvSpPr/>
          <p:nvPr>
            <p:custDataLst>
              <p:tags r:id="rId21"/>
            </p:custDataLst>
          </p:nvPr>
        </p:nvSpPr>
        <p:spPr>
          <a:xfrm flipV="1">
            <a:off x="4949133" y="4871879"/>
            <a:ext cx="327055" cy="327044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947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09903" y="5250932"/>
            <a:ext cx="0" cy="72248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14" name="图形 15"/>
          <p:cNvSpPr/>
          <p:nvPr>
            <p:custDataLst>
              <p:tags r:id="rId23"/>
            </p:custDataLst>
          </p:nvPr>
        </p:nvSpPr>
        <p:spPr>
          <a:xfrm>
            <a:off x="5016447" y="4941808"/>
            <a:ext cx="187011" cy="182223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516" name="图形 19"/>
          <p:cNvSpPr/>
          <p:nvPr>
            <p:custDataLst>
              <p:tags r:id="rId24"/>
            </p:custDataLst>
          </p:nvPr>
        </p:nvSpPr>
        <p:spPr>
          <a:xfrm>
            <a:off x="8597185" y="4633991"/>
            <a:ext cx="128075" cy="115333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518" name="图形 27"/>
          <p:cNvSpPr/>
          <p:nvPr>
            <p:custDataLst>
              <p:tags r:id="rId25"/>
            </p:custDataLst>
          </p:nvPr>
        </p:nvSpPr>
        <p:spPr>
          <a:xfrm>
            <a:off x="4113257" y="3666754"/>
            <a:ext cx="181118" cy="139299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520" name="任意多边形: 形状 286"/>
          <p:cNvSpPr/>
          <p:nvPr>
            <p:custDataLst>
              <p:tags r:id="rId26"/>
            </p:custDataLst>
          </p:nvPr>
        </p:nvSpPr>
        <p:spPr>
          <a:xfrm>
            <a:off x="5420988" y="3615778"/>
            <a:ext cx="1343129" cy="1343135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522" name="正文"/>
          <p:cNvSpPr txBox="1"/>
          <p:nvPr>
            <p:custDataLst>
              <p:tags r:id="rId27"/>
            </p:custDataLst>
          </p:nvPr>
        </p:nvSpPr>
        <p:spPr>
          <a:xfrm>
            <a:off x="608330" y="3688321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简洁明快：语言简洁，表达清晰，易于理解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24" name="正文"/>
          <p:cNvSpPr txBox="1"/>
          <p:nvPr>
            <p:custDataLst>
              <p:tags r:id="rId28"/>
            </p:custDataLst>
          </p:nvPr>
        </p:nvSpPr>
        <p:spPr>
          <a:xfrm>
            <a:off x="9419336" y="3688321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地方特色：运用地方方言和民俗，使语言具有地方特色，易于引起读者共鸣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26" name="正文"/>
          <p:cNvSpPr txBox="1"/>
          <p:nvPr>
            <p:custDataLst>
              <p:tags r:id="rId29"/>
            </p:custDataLst>
          </p:nvPr>
        </p:nvSpPr>
        <p:spPr>
          <a:xfrm>
            <a:off x="7063330" y="1564975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情感丰富：通过语言表达出丰富的情感，如喜悦、悲伤、愤怒等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28" name="正文"/>
          <p:cNvSpPr txBox="1"/>
          <p:nvPr>
            <p:custDataLst>
              <p:tags r:id="rId30"/>
            </p:custDataLst>
          </p:nvPr>
        </p:nvSpPr>
        <p:spPr>
          <a:xfrm>
            <a:off x="2964336" y="1564975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生动形象：运用比喻、拟人等修辞手法，使语言生动形象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https://d.book118.com/788141107012006033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壳儿"/>
  <p:tag name="KSO_WM_UNIT_SUBTYPE" val="b"/>
  <p:tag name="KSO_WM_UNIT_TYPE" val="f"/>
  <p:tag name="KSO_WM_UNIT_VALUE" val="60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17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添加文本具体内容，简明扼要的阐述您的观点。根据需要可酌情增减文字，以便观者准确的理解您传达的思想。 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"/>
  <p:tag name="KSO_WM_UNIT_SUBTYPE" val="a"/>
  <p:tag name="KSO_WM_UNIT_TYPE" val="f"/>
  <p:tag name="KSO_WM_UNIT_VALUE" val="6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17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壳儿"/>
  <p:tag name="KSO_WM_UNIT_SUBTYPE" val="b"/>
  <p:tag name="KSO_WM_UNIT_TYPE" val="f"/>
  <p:tag name="KSO_WM_UNIT_VALUE" val="60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THANKS"/>
  <p:tag name="KSO_WM_UNIT_TYPE" val="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  <p:tag name="KSO_WM_TEMPLATE_THUMBS_INDEX" val="1、9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17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101.xml><?xml version="1.0" encoding="utf-8"?>
<p:tagLst xmlns:p="http://schemas.openxmlformats.org/presentationml/2006/main">
  <p:tag name="KSO_WM_BEAUTIFY_FLAG" val="#wm#"/>
  <p:tag name="KSO_WM_SLIDE_CONTENT_AREA" val="{&quot;left&quot;:&quot;413.45&quot;,&quot;top&quot;:&quot;89.95&quot;,&quot;width&quot;:&quot;493.5&quot;,&quot;height&quot;:&quot;323.95&quot;}"/>
  <p:tag name="KSO_WM_SLIDE_ID" val="custom20230280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  <p:tag name="KSO_WM_TEMPLATE_THUMBS_INDEX" val="1、9"/>
</p:tagLst>
</file>

<file path=ppt/tags/tag10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5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27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5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27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5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27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5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27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5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27"/>
</p:tagLst>
</file>

<file path=ppt/tags/tag113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80_5"/>
  <p:tag name="KSO_WM_SLIDE_INDEX" val="5"/>
  <p:tag name="KSO_WM_SLIDE_ITEM_CNT" val="5"/>
  <p:tag name="KSO_WM_SLIDE_LAYOUT" val="a_l"/>
  <p:tag name="KSO_WM_SLIDE_LAYOUT_CNT" val="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16.xml><?xml version="1.0" encoding="utf-8"?>
<p:tagLst xmlns:p="http://schemas.openxmlformats.org/presentationml/2006/main">
  <p:tag name="KSO_WM_BEAUTIFY_FLAG" val="#wm#"/>
  <p:tag name="KSO_WM_SLIDE_CONTENT_AREA" val="{&quot;left&quot;:&quot;139.5&quot;,&quot;top&quot;:&quot;66.4&quot;,&quot;width&quot;:&quot;693&quot;,&quot;height&quot;:&quot;392.25&quot;}"/>
  <p:tag name="KSO_WM_SLIDE_ID" val="custom2023028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8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6"/>
</p:tagLst>
</file>

<file path=ppt/tags/tag184.xml><?xml version="1.0" encoding="utf-8"?>
<p:tagLst xmlns:p="http://schemas.openxmlformats.org/presentationml/2006/main">
  <p:tag name="KSO_WM_BEAUTIFY_FLAG" val="#wm#"/>
  <p:tag name="KSO_WM_SLIDE_CONTENT_AREA" val="{&quot;left&quot;:&quot;139.5&quot;,&quot;top&quot;:&quot;66.4&quot;,&quot;width&quot;:&quot;693&quot;,&quot;height&quot;:&quot;392.25&quot;}"/>
  <p:tag name="KSO_WM_SLIDE_ID" val="custom2023028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2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6"/>
</p:tagLst>
</file>

<file path=ppt/tags/tag236.xml><?xml version="1.0" encoding="utf-8"?>
<p:tagLst xmlns:p="http://schemas.openxmlformats.org/presentationml/2006/main">
  <p:tag name="KSO_WM_BEAUTIFY_FLAG" val="#wm#"/>
  <p:tag name="KSO_WM_SLIDE_CONTENT_AREA" val="{&quot;left&quot;:&quot;139.5&quot;,&quot;top&quot;:&quot;66.4&quot;,&quot;width&quot;:&quot;693&quot;,&quot;height&quot;:&quot;392.25&quot;}"/>
  <p:tag name="KSO_WM_SLIDE_ID" val="custom2023028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66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116">
      <a:dk1>
        <a:srgbClr val="000000"/>
      </a:dk1>
      <a:lt1>
        <a:srgbClr val="FFFFFF"/>
      </a:lt1>
      <a:dk2>
        <a:srgbClr val="1F4A2C"/>
      </a:dk2>
      <a:lt2>
        <a:srgbClr val="F1F9F3"/>
      </a:lt2>
      <a:accent1>
        <a:srgbClr val="80B0B2"/>
      </a:accent1>
      <a:accent2>
        <a:srgbClr val="789FB8"/>
      </a:accent2>
      <a:accent3>
        <a:srgbClr val="6F8EBE"/>
      </a:accent3>
      <a:accent4>
        <a:srgbClr val="9FC597"/>
      </a:accent4>
      <a:accent5>
        <a:srgbClr val="94B77F"/>
      </a:accent5>
      <a:accent6>
        <a:srgbClr val="7EA560"/>
      </a:accent6>
      <a:hlink>
        <a:srgbClr val="0563C1"/>
      </a:hlink>
      <a:folHlink>
        <a:srgbClr val="954D72"/>
      </a:folHlink>
    </a:clrScheme>
    <a:fontScheme name="自定义 47">
      <a:majorFont>
        <a:latin typeface="汉仪书宋二简"/>
        <a:ea typeface="汉仪书宋二简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15</Slides>
  <Notes>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4">
      <vt:lpstr>Arial</vt:lpstr>
      <vt:lpstr>Calibri</vt:lpstr>
      <vt:lpstr>汉仪书宋二简</vt:lpstr>
      <vt:lpstr>MiSans Normal</vt:lpstr>
      <vt:lpstr>Wingdings</vt:lpstr>
      <vt:lpstr>Calibri Light</vt:lpstr>
      <vt:lpstr>微软雅黑</vt:lpstr>
      <vt:lpstr>宋体</vt:lpstr>
      <vt:lpstr>Office Theme</vt:lpstr>
      <vt:lpstr>读《边城》的心得</vt:lpstr>
      <vt:lpstr>目录</vt:lpstr>
      <vt:lpstr>人性与社会困境</vt:lpstr>
      <vt:lpstr>沈从文笔下的人性描绘</vt:lpstr>
      <vt:lpstr>《边城》中的社会困境</vt:lpstr>
      <vt:lpstr>小说中的人性与社会困境的关联</vt:lpstr>
      <vt:lpstr>对人性和社会困境的深入思考</vt:lpstr>
      <vt:lpstr>人物形象与命运</vt:lpstr>
      <vt:lpstr>翠翠的形象与命运</vt:lpstr>
      <vt:lpstr>天保的形象与命运</vt:lpstr>
      <vt:lpstr>傩送的形象与命运</vt:lpstr>
      <vt:lpstr>其他人物形象与命运</vt:lpstr>
      <vt:lpstr>语言与表达技巧</vt:lpstr>
      <vt:lpstr>沈从文的语言特色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2024-09-10T20:38:23.881</cp:lastPrinted>
  <dcterms:created xsi:type="dcterms:W3CDTF">2024-09-10T12:38:23Z</dcterms:created>
  <dcterms:modified xsi:type="dcterms:W3CDTF">2024-09-10T12:38:26Z</dcterms:modified>
</cp:coreProperties>
</file>