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14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2EB57-67F2-4E24-BA49-947997042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E74BC-C397-44C6-8EA6-81C148EA7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0301E-B92E-4C07-8CB4-DE73A3DF5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0C291-22C4-46E4-A7EA-108CB5054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5D7F4E-9006-4513-B9FF-31589F5AD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A7E908-17C9-4BD5-9270-3A0843D20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AA2C4-B911-4E25-A8DE-59D16C19D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7B931-D064-4498-A176-100C9A936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2648F-55E3-49F0-9AFC-8C8A9449D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3C1EF-0853-497C-B353-96ED4F853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0E1DF-858F-488A-A260-D432F9D1D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133" r:id="rId2"/>
    <p:sldLayoutId id="2147500134" r:id="rId3"/>
    <p:sldLayoutId id="2147500135" r:id="rId4"/>
    <p:sldLayoutId id="2147500136" r:id="rId5"/>
    <p:sldLayoutId id="2147500137" r:id="rId6"/>
    <p:sldLayoutId id="2147500138" r:id="rId7"/>
    <p:sldLayoutId id="2147500139" r:id="rId8"/>
    <p:sldLayoutId id="2147500140" r:id="rId9"/>
    <p:sldLayoutId id="2147500141" r:id="rId10"/>
    <p:sldLayoutId id="214750014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420121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创业初心与远大愿景诠释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创业初心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产品与服务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远大愿景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团队建设与人才培养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https://d.book118.com/788142012131006043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创业初心与远大愿景诠释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2024-09-23T15:47:10.054</cp:lastPrinted>
  <dcterms:created xsi:type="dcterms:W3CDTF">2024-09-23T07:47:10Z</dcterms:created>
  <dcterms:modified xsi:type="dcterms:W3CDTF">2024-09-23T07:47:12Z</dcterms:modified>
</cp:coreProperties>
</file>