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85AB5-F74B-4B49-8493-A7FDCA22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8AC8D-774D-4236-980B-48274C42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B1DB0-0D59-43E7-8418-6933C4CCE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E26EF-D36E-43FC-B0B8-B929CD70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3DD73-1597-4283-97BC-8FFB6681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A8130-F274-42E9-A884-5D526671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C3D3A-768B-4C61-AF78-BB9A8D88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3876C-C076-4C4F-AEDA-58CC84AFE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9F367-D501-46A4-B935-EF33D91B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459E7-1FC6-45B3-95B8-F03C32FD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5F6E7-0702-4505-99C3-9D7EFBB6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203013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全球医疗行业的发展趋势与前景分析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全球医疗行业的发展趋势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全球医疗行业的前景分析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全球医疗行业的挑战与机遇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全球医疗行业的案例分析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全球医疗行业的合作与交流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全球医疗行业的发展趋势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医疗技术的创新发展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生物3D打印技术的发展：个性化医疗、组织工程、药物研发等方面的应用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人工智能在医疗领域的应用：智能诊断、智能手术、智能健康管理等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基因编辑技术的发展：CRISPR-Cas9技术在疾病治疗和预防方面的应用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远程医疗技术的发展：提高医疗服务的可及性和效率，降低医疗成本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医疗信息化和数字化转型</a:t>
            </a:r>
            <a:endParaRPr lang="zh-CN" altLang="en-US"/>
          </a:p>
        </p:txBody>
      </p:sp>
      <p:sp>
        <p:nvSpPr>
          <p:cNvPr id="104904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医疗信息化：通过信息技术提高医疗服务效率和质量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数字化转型：将传统医疗模式转变为数字化、智能化模式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远程医疗：利用互联网技术实现远程诊断和治疗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智能医疗设备：开发智能化医疗设备，提高诊断和治疗准确性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电子病历：实现病历数字化，提高病历管理效率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医疗大数据：利用大数据技术分析医疗数据，提高医疗服务质量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人工智能在医疗领域的应用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药物研发：利用AI技术加速药物研发过程，降低研发成本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诊断辅助：通过AI技术辅助医生进行疾病诊断，提高诊断准确性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智能手术：通过AI技术实现手术过程的自动化和智能化，提高手术成功率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健康管理：利用AI技术进行个人健康管理，提供个性化健康建议和预警服务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精准医疗和个性化治疗</a:t>
            </a:r>
            <a:endParaRPr lang="zh-CN" altLang="en-US"/>
          </a:p>
        </p:txBody>
      </p:sp>
      <p:sp>
        <p:nvSpPr>
          <p:cNvPr id="10491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发展趋势：精准医疗和个性化治疗将成为未来医疗行业的主流趋势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前景分析：精准医疗和个性化治疗将提高医疗效果，降低医疗成本，提高患者满意度。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精准医疗：通过基因测序等技术，为患者提供个性化的治疗方案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个性化治疗：根据患者的基因、生活方式等因素，制定个性化的治疗方案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全球医疗行业的前景分析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医疗行业的市场规模和增长潜力</a:t>
            </a:r>
            <a:endParaRPr lang="zh-CN" altLang="en-US"/>
          </a:p>
        </p:txBody>
      </p:sp>
      <p:sp>
        <p:nvSpPr>
          <p:cNvPr id="104926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全球医疗市场规模：预计到2025年将达到10万亿美元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增长潜力：随着人口老龄化、慢性病患病率上升等因素，医疗行业市场规模将持续增长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技术创新：人工智能、大数据、云计算等技术的应用将推动医疗行业的创新和发展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政策支持：各国政府对医疗行业的支持力度加大，为医疗行业的发展提供了有利的政策环境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医疗行业的未来发展趋势和热点领域</a:t>
            </a:r>
            <a:endParaRPr lang="zh-CN" altLang="en-US"/>
          </a:p>
        </p:txBody>
      </p:sp>
      <p:sp>
        <p:nvSpPr>
          <p:cNvPr id="104932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生物医药和生物技术：基因编辑、细胞治疗、生物仿制药等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医疗机器人和智能穿戴设备：手术机器人、康复机器人、智能手环等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个性化医疗和精准医疗：基因测序、靶向治疗、免疫治疗等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3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医疗大数据和医疗信息化：电子病历、医疗信息共享、医疗数据分析等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人工智能在医疗领域的应用：AI辅助诊断、智能手术机器人等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远程医疗和互联网医疗：远程问诊、在线咨询、电子处方等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4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医疗行业的竞争格局和市场份额分布</a:t>
            </a:r>
            <a:endParaRPr lang="zh-CN" altLang="en-US"/>
          </a:p>
        </p:txBody>
      </p:sp>
      <p:sp>
        <p:nvSpPr>
          <p:cNvPr id="10493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竞争格局：全球医疗行业竞争激烈，主要参与者包括大型跨国制药公司、医疗器械制造商、医疗服务提供商等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市场份额分布：北美、欧洲和亚洲是全球医疗行业的主要市场，其中北美和欧洲市场份额较高，亚洲市场增长迅速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发展趋势：随着人口老龄化、慢性病发病率上升等因素，全球医疗行业市场规模将持续扩大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前景分析：未来全球医疗行业将更加注重技术创新、产品差异化和服务质量提升，以满足不断增长的市场需求。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医疗行业的政策环境和监管要求</a:t>
            </a:r>
            <a:endParaRPr lang="zh-CN" altLang="en-US"/>
          </a:p>
        </p:txBody>
      </p:sp>
      <p:sp>
        <p:nvSpPr>
          <p:cNvPr id="10494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政策环境：各国政府对医疗行业的支持力度和政策导向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监管要求：各国政府对医疗行业的监管法规和标准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医疗改革：各国政府对医疗行业的改革措施和政策调整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医疗创新：各国政府对医疗创新的支持和鼓励措施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全球医疗行业的挑战与机遇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https://d.book118.com/788142030137006041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全球医疗行业的发展趋势与前景分析</vt:lpstr>
      <vt:lpstr>目录</vt:lpstr>
      <vt:lpstr>单击添加章节标题</vt:lpstr>
      <vt:lpstr>全球医疗行业的发展趋势</vt:lpstr>
      <vt:lpstr>医疗技术的创新发展</vt:lpstr>
      <vt:lpstr>医疗信息化和数字化转型</vt:lpstr>
      <vt:lpstr>人工智能在医疗领域的应用</vt:lpstr>
      <vt:lpstr>精准医疗和个性化治疗</vt:lpstr>
      <vt:lpstr>全球医疗行业的前景分析</vt:lpstr>
      <vt:lpstr>医疗行业的市场规模和增长潜力</vt:lpstr>
      <vt:lpstr>医疗行业的未来发展趋势和热点领域</vt:lpstr>
      <vt:lpstr>医疗行业的竞争格局和市场份额分布</vt:lpstr>
      <vt:lpstr>医疗行业的政策环境和监管要求</vt:lpstr>
      <vt:lpstr>全球医疗行业的挑战与机遇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2024-09-20T19:46:35.897</cp:lastPrinted>
  <dcterms:created xsi:type="dcterms:W3CDTF">2024-09-20T11:46:35Z</dcterms:created>
  <dcterms:modified xsi:type="dcterms:W3CDTF">2024-09-20T11:46:38Z</dcterms:modified>
</cp:coreProperties>
</file>