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39818-F17C-49B0-BFE2-065E4CD1B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1767D1-BA80-4B6B-832D-5041D564B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4DDD17-4C6B-4329-A033-7B389E5391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88C273-D707-4B62-BCA5-E7606D964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F2D5A0-A6B9-4B9A-8293-3DE4E31DF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5748B3-97E6-43A6-8156-639455CA2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18C4BB-E026-41B1-9D68-4C6AF7255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A3EB75-AB2A-4F7D-B394-877E17809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A41889-8404-465A-95A5-54C9195DF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FE89E-71B2-4F52-8D39-6D994E534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BB8FF-A4D5-47CE-A4E3-9960CBD829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43041015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优质护理服务的ppt演讲\n## 1.优质护理服务的概念与重要性\n### 1.1优质护理服务的定义与内涵\n### 1.2优质护理服务在医疗行业中的地位\n### 1.3优质护理服务对患者康复的重要性\n## 2.优质护理服务的核心要素\n### 2.1专业高效的护理团队\n### 2.2先进的护理设备与技术\n### 2.3人性化的护理服务理念\n## 3.优质护理服务的实施策略\n### 3.1制定完善的护理服务规范与流程\n### 3.2持续提高护理人员的培训与素质\n### 3.3加强与患者的沟通与关怀\n## 4.优质护理服务的评价标准\n### 4.1患者满意度评价\n### 4.2护理质量指标评价\n### 4.3护理服务持续改进与评价\n## 5.优质护理服务的实践案例分析\n### 5.1成功案例分享与启示\n### 5.2实践中的挑战与应对措施\n### 5.3未来发展趋势与展望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7900"/>
              <a:t>优质护理服务的ppt演讲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优质护理服务的概念与重要性</a:t>
            </a:r>
            <a:endParaRPr/>
          </a:p>
        </p:txBody>
      </p:sp>
      <p:sp>
        <p:nvSpPr>
          <p:cNvPr id="5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76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优质护理服务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是指在护理过程中，通过提供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专业、高效、人性化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的护理服务，以满足患者的需求，提高患者满意度，促进患者康复的一种护理模式。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专业：具备扎实的护理知识和技能，能够提供精准的护理服务。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高效：在有限的时间内，提供高质量的护理服务，提高护理效率。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人性化：关注患者的心理需求，尊重患者的权益，提供温馨、舒适的护理环境。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优质护理服务的内涵包括：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以患者为中心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：关注患者的需求，提供个性化的护理服务。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全面关注患者健康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：不仅关注患者的疾病，还关注患者的心理、社会、生活等方面的需求。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持续改进与提高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：通过对护理服务的持续改进，提高护理质量，满足患者的需求。</a:t>
            </a:r>
            <a:endParaRPr/>
          </a:p>
        </p:txBody>
      </p:sp>
      <p:sp>
        <p:nvSpPr>
          <p:cNvPr id="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优质护理服务的定义与内涵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7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优质护理服务是医疗行业发展的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重要组成部分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，关系到医疗行业的形象和患者的满意度。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提高医疗行业的整体水平：优质护理服务可以提高医疗行业的整体服务水平，提升行业形象。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提高患者满意度：优质护理服务可以提高患者对医疗服务的满意度，降低医患纠纷。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促进医疗行业的发展：优质护理服务可以吸引更多的患者，促进医疗行业的发展。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优质护理服务在医疗行业中的重要性体现在：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提高医疗服务质量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：优质护理服务可以提高医疗服务的质量，降低医疗事故的发生。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提高患者康复效果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：优质护理服务可以提高患者的康复效果，减少患者的痛苦。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降低医疗成本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：优质护理服务可以提高医疗服务的效率，降低医疗成本。</a:t>
            </a:r>
            <a:endParaRPr/>
          </a:p>
        </p:txBody>
      </p:sp>
      <p:sp>
        <p:nvSpPr>
          <p:cNvPr id="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优质护理服务在医疗行业中的地位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82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优质护理服务对患者的康复具有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重要意义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，可以帮助患者更好地恢复健康。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提高患者康复效果：优质护理服务可以提供专业的护理服务，帮助患者更好地恢复健康。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降低并发症的发生：优质护理服务可以及时发现并处理患者的问题，降低并发症的发生。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提高患者生活质量：优质护理服务可以关注患者的心理需求，提高患者的生活质量。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优质护理服务对患者康复的重要性体现在：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提供专业的护理服务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：优质护理服务可以提供专业的护理服务，帮助患者恢复健康。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关注患者的心理需求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：优质护理服务可以关注患者的心理需求，提高患者的生活质量。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促进患者的康复过程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：优质护理服务可以促进患者的康复过程，缩短患者的住院时间。</a:t>
            </a:r>
            <a:endParaRPr/>
          </a:p>
        </p:txBody>
      </p:sp>
      <p:sp>
        <p:nvSpPr>
          <p:cNvPr id="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优质护理服务对患者康复的重要性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优质护理服务的核心要素</a:t>
            </a:r>
            <a:endParaRPr/>
          </a:p>
        </p:txBody>
      </p:sp>
      <p:sp>
        <p:nvSpPr>
          <p:cNvPr id="8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8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8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专业高效的护理团队是优质护理服务的核心，具备扎实的护理知识和技能。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专业的护理知识：具备扎实的护理知识，能够提供精准的护理服务。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熟练的护理技能：具备熟练的护理技能，能够提高护理效率。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良好的团队协作：具备良好的团队协作精神，能够共同完成护理任务。</a:t>
                </a:r>
                <a:endParaRPr/>
              </a:p>
            </p:txBody>
          </p:sp>
        </p:grpSp>
        <p:grpSp>
          <p:nvGrpSpPr>
            <p:cNvPr id="9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专业高效的护理团队的建立需要：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严格的招聘与选拔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：选拔具备专业知识和技能的护理人员。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持续的培训与学习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：不断提高护理人员的知识和技能水平。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良好的激励机制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：激励护理人员提供优质的护理服务。</a:t>
                </a:r>
                <a:endParaRPr/>
              </a:p>
            </p:txBody>
          </p:sp>
        </p:grpSp>
      </p:grpSp>
      <p:sp>
        <p:nvSpPr>
          <p:cNvPr id="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专业高效的护理团队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9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98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9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先进的护理设备与技术是优质护理服务的重要支持，可以提高护理服务的质量。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先进的护理设备：使用先进的护理设备，提高护理服务的效率。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先进的护理技术：采用先进的护理技术，提高护理服务的质量。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设备的定期维护：定期对设备进行维护，确保设备的正常运行。</a:t>
                </a:r>
                <a:endParaRPr/>
              </a:p>
            </p:txBody>
          </p:sp>
        </p:grpSp>
        <p:grpSp>
          <p:nvGrpSpPr>
            <p:cNvPr id="101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先进护理设备与技术的应用需要：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设备的更新与升级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：定期更新和升级护理设备，提高设备的性能。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技术的引进与推广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：引进先进的护理技术，推广到护理实践中。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设备的定期维护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：定期对设备进行维护，确保设备的正常运行。</a:t>
                </a:r>
                <a:endParaRPr/>
              </a:p>
            </p:txBody>
          </p:sp>
        </p:grpSp>
      </p:grpSp>
      <p:sp>
        <p:nvSpPr>
          <p:cNvPr id="1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先进的护理设备与技术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0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人性化的护理服务理念是优质护理服务的灵魂，关注患者的心理需求。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尊重患者：尊重患者的权益，提供温馨的护理环境。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关注患者需求：关注患者的心理需求，提供个性化的护理服务。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关爱患者：关爱患者的生活，提供贴心的护理服务。</a:t>
                </a:r>
                <a:endParaRPr/>
              </a:p>
            </p:txBody>
          </p:sp>
        </p:grpSp>
        <p:grpSp>
          <p:nvGrpSpPr>
            <p:cNvPr id="11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1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人性化护理服务理念的实施需要：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护理人员的培训与引导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：引导护理人员树立人性化的护理服务理念。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温馨的环境与设施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：提供温馨的环境和设施，满足患者的需求。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关注患者的反馈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：关注患者的反馈，持续改进护理服务。</a:t>
                </a:r>
                <a:endParaRPr/>
              </a:p>
            </p:txBody>
          </p:sp>
        </p:grpSp>
      </p:grpSp>
      <p:sp>
        <p:nvSpPr>
          <p:cNvPr id="1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人性化的护理服务理念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优质护理服务的实施策略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制定完善的护理服务规范与流程是实施优质护理服务的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基础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，确保护理服务的质量。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护理服务规范：制定护理服务规范，明确护理人员的工作职责。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护理服务流程：制定护理服务流程，提高护理服务的效率。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护理服务质量控制：建立护理服务质量控制机制，确保护理服务的质量。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制定完善的护理服务规范与流程需要：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明确的工作职责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：明确护理人员的工作职责，确保护理服务的质量。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高效的护理流程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：制定高效的护理流程，提高护理服务的效率。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严格的质量控制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：建立严格的质量控制机制，确保护理服务的质量。</a:t>
            </a:r>
            <a:endParaRPr/>
          </a:p>
        </p:txBody>
      </p:sp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制定完善的护理服务规范与流程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https://d.book118.com/788143041015006037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优质护理服务的ppt演讲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2024-09-16T19:10:45.326</cp:lastPrinted>
  <dcterms:created xsi:type="dcterms:W3CDTF">2024-09-16T11:10:45Z</dcterms:created>
  <dcterms:modified xsi:type="dcterms:W3CDTF">2024-09-16T11:10:47Z</dcterms:modified>
</cp:coreProperties>
</file>