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29BAE-ACFF-4F67-B434-3F552BD88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C2427-F437-4EA5-968E-3ABED8ED0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1C1A7-2EF0-4585-BE91-B1CE3F86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C7446-A0D3-44D3-B206-98CACC2D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69AE9-13EF-4104-BCA6-5395F78D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3A637-E6CF-41B3-9F45-865EE286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3FF2D-FBE3-404C-A02C-C130C878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213C7-E5C1-4522-9888-2E573AD69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3FD64-7321-4C1C-B3DB-BC08E03B7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CAE7-9B31-4585-A1DE-7872EA102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4F2A9-BBE7-4276-B002-4941E5CC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3104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GSP知识竞赛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评审标准与奖励机制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参赛准备与技巧分享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竞赛回顾与总结展望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随着技术的不断进步，GSP行业在技术创新和应用方面取得了显著成果，如大数据分析、云计算等技术的广泛应用。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政府对GSP行业的监管力度不断加强，相关法规和标准逐步完善，为行业的健康发展提供了有力保障。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GSP行业近年来发展迅速，市场规模不断扩大，增长率持续保持高位。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GSP行业现状及发展趋势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通过竞赛的形式，激发GSP行业从业人员的学习热情，提高专业技能水平。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竞赛是选拔优秀人才的有效途径，可以为GSP行业发掘和培养更多的专业人才。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竞赛可以促进GSP行业的技术创新和应用，推动行业的可持续发展。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GSP行业的从业人员、相关企业、科研机构等均可报名参加。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参赛者需具备扎实的GSP专业知识和技能，熟悉相关法规和标准，并具备一定的实践经验和创新能力。同时，参赛者需遵守竞赛规则，确保公平竞争。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竞赛内容与形式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GSP基本概念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包括GSP的定义、原则、意义等基础知识。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GSP实施与管理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涵盖GSP认证流程、质量管理体系建立、药品经营过程管理等相关内容。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药品安全与监管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涉及药品分类管理、药品不良反应监测、假劣药品识别等知识点。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医药法规与职业道德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包括药品管理法、药品流通监督管理办法等法律法规，以及医药职业道德规范等。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竞赛题型及分值设置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多选题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每题2分，共10题，总计20分。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每题5分，共4题，总计20分。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单选题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案例分析题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每题1分，共30题，总计30分。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每题1分，共20题，总计20分。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每题10分，共1题，总计10分。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参赛者需在规定时间内登录竞赛平台完成线上答题，系统自动评分并排名。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线上答题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针对简答题和案例分析题，组织专家进行线下评审，确保评分公正、客观。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线下评审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结合线上答题和线下评审成绩，综合评定参赛者的最终成绩和排名。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线上答题与线下评审相结合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竞赛流程与安排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2023年4月1日至4月30日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通过竞赛官方网站或指定报名平台在线填写报名表，并提交相关证明材料。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报名时间及方式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采用线上答题形式，选手需在规定时间内完成答题，根据成绩排名晋级复赛。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采用线下笔试形式，选手需到指定考场参加考试，根据成绩排名晋级决赛。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采用现场竞答形式，选手需在现场进行答题，通过多轮角逐决出最终名次。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初赛、复赛、决赛流程设计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https://d.book118.com/788143104045006034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2024-09-12T16:47:16.791</cp:lastPrinted>
  <dcterms:created xsi:type="dcterms:W3CDTF">2024-09-12T08:47:16Z</dcterms:created>
  <dcterms:modified xsi:type="dcterms:W3CDTF">2024-09-12T08:47:18Z</dcterms:modified>
</cp:coreProperties>
</file>