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0855C-1CD9-4764-8B4B-9C839BDAA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97CA3-A821-4413-B9B9-70B0B2F6D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0556E-66BE-49DD-8A79-A194F57DD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39E473-63FF-4863-A56D-CC49C4AF5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F1642F-B547-4DAD-A58A-5F8238A7E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BFF42C-0E1A-40D9-8150-B1A552E21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F31AB8-E85D-4D09-96F5-D80F033CC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89D163-0095-4E96-8C04-C90D84AB3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7580B5-7BFC-42FA-83EC-CD40FC841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344ABA-B755-42D2-AB43-BE610A209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FA13B8-D35A-4190-8EB9-EBCDF6AD7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002011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医院护理七步洗手法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七步洗手法步骤详解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七步洗手法的注意事项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七步洗手法在医院护理中的应用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七步洗手法的培训与考核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提高医护人员手卫生意识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七步洗手法是一种标准的手部清洁程序，旨在通过规范的操作步骤，提高医护人员对手部卫生的重视程度，减少手部细菌污染，从而降低医院感染的发生率。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应对医院感染挑战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医院感染是一个严重的公共卫生问题，而手部卫生是预防医院感染最简单、最有效的方法之一。七步洗手法作为手部卫生的重要措施，对于保障患者和医护人员的安全具有重要意义。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保障医护人员职业安全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通过七步洗手法规范手部清洁行为，可以减少医护人员因接触污染物品而感染疾病的风险，保障其职业安全。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有效清除手部细菌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七步洗手法通过科学的揉搓和冲洗步骤，能够彻底清除手部皮肤表面的污垢、细菌和病毒，减少手部带菌量，从而降低交叉感染的风险。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降低医院感染率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医护人员的手是医院感染的主要传播媒介之一。实施七步洗手法可以显著降低医护人员手部的细菌数量，有效预防和控制医院感染的发生。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严格执行七步洗手法有助于提高医护人员的职业素养和医疗质量，增强患者对医院的信任度和满意度，提升医院的形象和声誉。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七步洗手法的意义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七步洗手法步骤详解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15" r="3151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426" r="1142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202" r="1820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清洗双手掌心和指间缝隙的污垢和细菌。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双手掌心相对，手指并拢，相互揉搓数次。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第一步：掌心相对，手指并拢相互揉搓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482" r="1248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清洗手背和指间缝隙的污垢和细菌。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一手手心对另一手手背沿指缝相互揉搓，交替进行。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第二步：手心对手背沿指缝相互揉搓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29" b="5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清洗指间缝隙和关节处的污垢和细菌。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双手掌心相对，双手交叉，指缝相互揉搓数次。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第三步：掌心相对，双手交叉指缝相互揉搓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清洗手指关节处的污垢和细菌。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一手弯曲手指，使关节在另一手掌心旋转揉搓，交替进行。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第四步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第五步：右手握住左手大拇指旋转揉搓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清洗大拇指及其周围的污垢和细菌。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右手握住左手大拇指旋转揉搓数次，交替进行。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清洗手指尖及其周围的污垢和细菌。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一手将五个手指尖并拢放在另一手掌心旋转揉搓数次，交替进行。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第六步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42" r="2604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清洗手腕处的污垢和细菌。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在以上六步的基础上，如需要可增加对手腕的清洗，双手交替进行。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第七步：必要时增加对手腕的清洗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七步洗手法的注意事项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https://d.book118.com/795002011014011130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2024-09-29T14:45:55.355</cp:lastPrinted>
  <dcterms:created xsi:type="dcterms:W3CDTF">2024-09-29T06:45:55Z</dcterms:created>
  <dcterms:modified xsi:type="dcterms:W3CDTF">2024-09-29T06:45:57Z</dcterms:modified>
</cp:coreProperties>
</file>