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F324D-2181-4030-8B9D-D69AD7CE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24DE6-E535-4FF9-AEE8-CC56E734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4E894-7D40-438B-B926-75648F76E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B7329-D092-4993-B3DC-219C6541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3C4E7-8498-4DE3-AE5E-E5813A47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4922F-AD0E-46D4-8EDF-4E33C3520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65FCE-41BD-4576-A3A1-93631836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61CB3-2C9C-4AAB-ACCB-6C0A9BD4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5AE06-6008-40AD-BE0C-8995ADF5F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79C0-DDC1-44B7-BFB1-4C1A91E0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95E0C-D421-4D72-A393-8A02E2A85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0210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护理生涯规划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护理行业人际关系与沟通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护理行业职业素养与道德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护理行业未来展望与个人发展策略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近代护理始于19世纪中叶，随着医院和医疗技术的发展，专业的护理人员开始出现，护理行业逐渐形成。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现代护理已经发展成为一个庞大的行业，涵盖了医院、养老院、社区等多个领域，护理人员的角色和职责也更加多样化。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古代护理起源于家庭护理和简单的宗教仪式，随着医疗技术的发展，逐渐发展为专业的护理服务。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目前，全球护理行业呈现出快速增长的趋势，随着人口老龄化和医疗技术的进步，护理需求不断增长。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未来，护理行业将更加注重专业化和精细化，同时也会更加注重护理人员的培训和教育，以提高护理服务的质量和效率。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护理行业面临着人员短缺、工作压力大、工作强度高等挑战，同时还需要应对医疗技术的快速更新和患者的多样化需求。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随着护理行业的快速发展，护理人员的职业前景越来越广阔，同时护理行业的薪酬和福利待遇也在不断提高。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护理职业生涯规划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了解自己的兴趣、价值观、技能和个性特点，以便找到适合自己的护理领域。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根据自我评估结果，设定明确的短期和长期职业目标，如晋升到特定职位或实现专业认证。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明确自己在护理领域的角色和定位，如临床护士、护理教育者或护理管理人员。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了解职业发展路径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了解不同护理领域的职业发展路径，包括专业认证、进修课程和工作经验要求。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制定职业发展计划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根据职业目标，制定实现这些目标的计划，包括参加培训课程、获取相关证书和积累工作经验。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持续学习与进修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不断学习新知识、新技能和新技术，以适应护理领域的发展变化。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在职业生涯中，根据个人兴趣和市场需求，考虑转型到其他护理相关领域，如公共卫生护理、老年护理或重症护理。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通过参加专业研讨会、学术会议和进修课程，提高自己在护理领域的知识水平和专业能力。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如果有兴趣，可以考虑在护理组织或机构中担任领导职位，以推动护理行业的发展和变革。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寻求领导职位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职业转型与提升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掌握解剖学、生理学、病理学等医学基础知识，为临床护理提供科学依据。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定期参加护理技能培训，提高护理操作水平，确保患者安全。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掌握急救技能，能够在紧急情况下迅速采取有效措施，保障患者生命安全。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积极参与临床实习，将理论知识与实际操作相结合，提高护理实践能力。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通过轮岗制度，了解不同科室的护理要求和操作规范，拓宽护理视野。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轮岗制度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定期组织案例分析，总结护理经验，提高解决实际问题的能力。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https://d.book118.com/795002102020011121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2024-09-23T21:42:54.580</cp:lastPrinted>
  <dcterms:created xsi:type="dcterms:W3CDTF">2024-09-23T13:42:54Z</dcterms:created>
  <dcterms:modified xsi:type="dcterms:W3CDTF">2024-09-23T13:42:56Z</dcterms:modified>
</cp:coreProperties>
</file>