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EF85A6-BBB2-4618-9964-CD63375B1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3C512F-2195-4444-80DA-0D522301F0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8559D98-25F4-47D7-8AFE-8FC1AB7CAC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F4408A-0889-48C9-A43A-E73F8510DC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D381C3-DE91-412C-91DF-95B882C3EB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D110DF-1321-4CD8-9A6F-D883F707DE7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612E6A5-4465-4FCC-9A8E-2ACD96F541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3820B0-BC37-4A81-9578-94BAD51AB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B2C36C-09D4-43DE-A1C5-E406F34BA6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0C06A9-E364-4557-82C5-C84E2468C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CDB56C-2C32-44D9-BC82-5DBE590CE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03203230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人物形象的变化与故事发展的关系解读</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2024-02-06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人物形象基本概念及重要性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故事中人物形象变化类型分析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人物形象变化与故事情节推进关系探讨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人物形象塑造技巧及其在故事中应用</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经典案例分析：人物形象变化如何影响故事走向</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总结：提升对人物形象和故事发展关系认识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人物形象基本概念及重要性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934" b="893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人物形象是指文学、影视等作品中通过语言、行为、心理、外貌等手段具体描绘出来的具有个性化特征的人物。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包括人物的外貌特征、性格特征、行为特征、语言特征、心理特征等，这些要素共同构成了一个立体、丰满的人物形象。</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人物形象定义与构成要素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构成要素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000" r="15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人物是故事的灵魂和核心，是推动故事发展的关键因素。通过人物的行动、决策和互动，故事得以展开和推进。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人物的价值在于其所承载的主题和意义。通过人物的塑造和表现，作品能够传达出作者对于人性、社会、历史等方面的思考和认识。</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价值</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人物在故事中作用与价值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成功塑造的人物形象往往具有鲜明的个性和独特的魅力，能够吸引读者的注意力和情感投入。</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人物的行为和决策往往能够引发一系列的事件和情节，从而推动整个故事的发展。</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通过人物的塑造和表现，作品能够更加深入地探讨和表达相关的主题和意义，增强作品的思想性和艺术性。</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7699" r="27699"/>
          <a:stretch>
            <a:fillRect/>
          </a:stretch>
        </p:blipFill>
        <p:spPr>
          <a:xfrm>
            <a:off x="4495323" y="1838813"/>
            <a:ext cx="2952950" cy="4810026"/>
          </a:xfrm>
          <a:prstGeom prst="rect">
            <a:avLst/>
          </a:prstGeom>
        </p:spPr>
      </p:pic>
      <p:sp>
        <p:nvSpPr>
          <p:cNvPr id="7" name="AutoShape 7"/>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612771" y="3559447"/>
            <a:ext cx="702092" cy="584684"/>
            <a:chOff x="3612771" y="3559447"/>
            <a:chExt cx="702092" cy="584684"/>
          </a:xfrm>
        </p:grpSpPr>
        <p:sp>
          <p:nvSpPr>
            <p:cNvPr id="9" name="Freeform 9"/>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6924196" y="1127033"/>
            <a:ext cx="1463040" cy="1463040"/>
            <a:chOff x="6924196" y="1127033"/>
            <a:chExt cx="1463040" cy="1463040"/>
          </a:xfrm>
        </p:grpSpPr>
        <p:sp>
          <p:nvSpPr>
            <p:cNvPr id="15" name="Freeform 15"/>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6924196" y="4151964"/>
            <a:ext cx="1463040" cy="1463040"/>
            <a:chOff x="6924196" y="4151964"/>
            <a:chExt cx="1463040" cy="1463040"/>
          </a:xfrm>
        </p:grpSpPr>
        <p:sp>
          <p:nvSpPr>
            <p:cNvPr id="21" name="AutoShape 21"/>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4" name="AutoShape 24"/>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增强故事吸引力</a:t>
            </a:r>
            <a:endParaRPr lang="en-US" sz="1100"/>
          </a:p>
        </p:txBody>
      </p:sp>
      <p:sp>
        <p:nvSpPr>
          <p:cNvPr id="25" name="AutoShape 25"/>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推动情节发展</a:t>
            </a:r>
            <a:endParaRPr lang="en-US" sz="1100"/>
          </a:p>
        </p:txBody>
      </p:sp>
      <p:sp>
        <p:nvSpPr>
          <p:cNvPr id="26" name="AutoShape 26"/>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深化主题表达</a:t>
            </a:r>
            <a:endParaRPr lang="en-US" sz="1100"/>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成功塑造人物形象对故事影响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故事中人物形象变化类型分析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外观特征变化的种类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包括服饰、发型、身材等各方面的变化。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变化的意义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外观特征的变化往往暗示着人物内心的转变，或者人物所处环境、身份、地位的改变。这种变化能够增强故事的视觉效果，使读者对人物形象的转变产生更深刻的印象。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t="2500" b="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外观特征变化及其意义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944" b="2944"/>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性格特征转变的表现</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人物在故事中经历某些事件后，性格会发生变化，如由懦弱变得勇敢，由自私变得无私等。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转变的动因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性格特征的转变往往是由于人物在故事中遇到了关键性的事件或人物，这些事件或人物触动了人物的内心，引发了他们的思考和反省，从而导致了性格的转变。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性格特征转变及其动因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人物在故事中的命运轨迹往往会随着情节的发展而发生改变，如由顺境转入逆境，或者由失败走向成功等。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命运轨迹的改变</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命运轨迹的改变不仅会影响人物自身的命运，还会对故事中其他人物和整个情节发展产生影响。这种改变往往会引发一系列连锁反应，推动故事向高潮发展。同时，命运轨迹的改变也是人物形象塑造的重要手段之一，能够深刻揭示人物的性格特点和内心世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改变的影响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命运轨迹改变及其影响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人物形象变化与故事情节推进关系探讨</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随着故事发展，角色经历各种挑战和困境，内心逐渐成熟，这种成长往往成为推动情节发展的关键。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角色内心成长</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角色在故事中不断学习、进步，获得新的技能和知识，这些技能在后续情节中发挥重要作用。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技能提升</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角色在经历一系列事件后，价值观发生变化，这种变化不仅影响角色自身行为，也引发故事情节的转折。</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价值观转变</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角色成长带动情节发展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4129" b="412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突发事件引发角色转变</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意外事件</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故事中突发的意外事件往往打破角色原有生活轨迹，迫使其作出改变，进而推动情节发展。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危机挑战</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角色面临的危机和挑战激发其内在潜能，促使角色发生转变，以应对困境。</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情感冲击</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角色在情感上受到强烈冲击，如失恋、亲人去世等，这种冲击引发角色内心的巨大变化，进而影响故事情节。</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https://d.book118.com/795003203230011111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2024-09-17T13:26:17.503</cp:lastPrinted>
  <dcterms:created xsi:type="dcterms:W3CDTF">2024-09-17T05:26:17Z</dcterms:created>
  <dcterms:modified xsi:type="dcterms:W3CDTF">2024-09-17T05:26:19Z</dcterms:modified>
</cp:coreProperties>
</file>