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6AEEAF-3B2B-4C5C-B398-95CD46137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1BC7BB-02F2-4DBB-9968-43F5CE3EFB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F13A48-626B-4592-9E89-C5B41C7DE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47110C-18EF-4F60-9DB1-C400B0FA8A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C6D094-84FC-4385-989C-AFD81E10C3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EDA566-397C-49B2-82A8-7F670765B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9930EC-B77E-4081-B5EF-09E830D93F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BF3972-4D60-4EBF-A6A7-E63C3BFA62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4FE69B-4292-423A-935F-4CB066110E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3CA724-EF47-4836-921D-65EBA5D34B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EDD00C-7C8D-417E-B610-1AB73B0B99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5010213142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2024年银行与证券行业培训资料概览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行业趋势与前景展望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银行业务与产品创新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证券业务与投资策略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风险管理与合规经营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数字化转型与智能技术应用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人才队伍建设与职业素养提升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行业趋势与前景展望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银行业将加速推进数字化转型，提升线上服务质量和效率，满足客户日益增长的数字化需求。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数字化转型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开放银行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普惠金融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开放银行模式将进一步普及，通过与第三方合作，提供更丰富的金融产品和服务。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银行业将加大普惠金融力度，拓展服务范围，提升金融服务的可得性和便利性。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银行业发展趋势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证券业将受益于资本市场改革的深化，市场活力和韧性将进一步提升。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资本市场改革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随着居民财富增长，财富管理业务需求增加，证券公司将提供更多元化的财富管理服务。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财富管理业务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证券公司将加速国际化进程，拓展海外业务，提升国际竞争力。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国际化趋势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证券业发展前景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金融科技对行业影响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技术创新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人工智能、大数据、区块链等金融科技的应用将改变银行业务和证券业务的传统模式，提升服务效率和质量。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跨界合作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金融科技的发展将促进银行、证券等金融机构与科技公司跨界合作，共同推动行业创新。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监管科技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监管机构将运用科技手段提升监管效能，保障金融市场的稳定和公平。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监管机构将加强宏观审慎监管，防范系统性金融风险，确保金融稳定。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宏观审慎监管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针对银行和证券公司的微观审慎监管将持续加强，包括资本充足率、流动性风险等方面的监管要求。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微观审慎监管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监管机构将加大消费者权益保护力度，规范金融机构行为，提升消费者满意度和信任度。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消费者权益保护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监管政策变化及影响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银行业务与产品创新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传统银行业务概述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包括活期存款、定期存款、通知存款等，是银行最基础的业务之一。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包括个人贷款、企业贷款、房屋贷款等，是银行主要的盈利来源之一。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包括国内汇款、国际汇款等，为客户提供资金转移服务。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包括股票、债券、基金等投资，为客户提供多元化的投资选择。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存款业务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贷款业务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汇款业务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投资业务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数据分析与个性化服务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运用大数据技术对客户需求进行分析，提供个性化的金融产品和服务。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网上银行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提供24小时在线服务，客户可以通过电脑或手机随时随地进行银行业务操作。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通过手机银行或第三方支付平台完成支付，方便快捷。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互联网银行业务发展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结构化理财产品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通过挂钩股票、债券、商品等标的物，为客户提供多样化的投资选择。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净值型理财产品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以净值化管理为核心，打破刚性兑付，实现风险和收益的平衡。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定制化理财产品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根据客户需求定制理财产品，满足客户的个性化需求。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理财产品创新及策略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供应链金融概述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以核心企业为依托，为上下游企业提供融资、结算等金融服务。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产业融合趋势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随着产业互联网的发展，银行与产业的融合越来越紧密，形成产业金融生态圈。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供应链金融创新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通过区块链、物联网等技术手段，提高供应链金融的效率和安全性。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供应链金融与产业融合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证券业务与投资策略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保荐业务介绍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涵盖保荐人的职责、保荐业务的流程、保荐业务的监管等。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承销与保荐业务的风险控制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讲述承销与保荐业务中可能出现的风险以及相应的控制措施。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承销业务概述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包括承销的定义、种类、流程等。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证券承销与保荐业务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包括股票的种类、交易规则、交易方式等。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股票交易基础知识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介绍常见的股票交易策略，如趋势跟踪、均值回归、动量策略等。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股票交易策略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详细阐述基本面分析和技术分析两种方法，以及各自的优缺点。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股票分析方法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股票交易策略及方法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债券投资策略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介绍常见的债券投资策略，如利率预期策略、信用利差策略等。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债券投资风险控制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讲述债券投资中可能出现的风险以及相应的控制措施，如信用风险、利率风险等。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债券基础知识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涵盖债券的种类、发行方式、评级等。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667" r="17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债券投资策略及风险控制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https://d.book118.com/795010213142011103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2024-09-12T20:43:07.787</cp:lastPrinted>
  <dcterms:created xsi:type="dcterms:W3CDTF">2024-09-12T12:43:07Z</dcterms:created>
  <dcterms:modified xsi:type="dcterms:W3CDTF">2024-09-12T12:43:10Z</dcterms:modified>
</cp:coreProperties>
</file>