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9E5470-8E28-4C80-B2D6-3A483533D5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166975-E798-4622-9551-C93698F1B9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2EB635-3DB6-4667-BB94-3D19B65101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DFE2D5-ACB0-487D-A049-28E7338ACC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BBA9EF-8800-4DAE-BB7F-B1531FAD4D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20394C-CF6C-4CC3-8C4A-18E33588E3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E8FD21-FFBB-4C0F-A9F7-046B6DA563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354A91-629C-4C47-80E7-F07ED4EFDD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C5CFC8-24FF-4169-AB98-D2843367EE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1FE1EC-4F24-4715-84D9-39D75D9F70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7D04A1-7DAC-4AC1-8BBA-B5AA8B2F50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5011304223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核心商务逻辑的实现及其技术基础详述课件</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核心商务逻辑概述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核心商务逻辑的实现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技术基础详述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商务逻辑与技术的结合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未来展望与挑战</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390" r="313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404" r="35404"/>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5404" r="35404"/>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随着技术的发展，实现商务逻辑的技术手段也日趋多样化，需要技术人员掌握相关技术基础。</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当前企业对商务逻辑的需求日益增长，要求技术人员具备实现核心商务逻辑的能力。</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a:t>
              </a:r>
            </a:p>
          </p:txBody>
        </p:sp>
      </p:grpSp>
      <p:sp>
        <p:nvSpPr>
          <p:cNvPr id="25" name="AutoShape 25"/>
          <p:cNvSpPr/>
          <p:nvPr/>
        </p:nvSpPr>
        <p:spPr>
          <a:xfrm>
            <a:off x="7212425" y="26677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了解实现商务逻辑的常用技术手段和工具。</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掌握实现核心商务逻辑的流程和方法。</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掌握核心商务逻辑的概念、特点和作用。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核心商务逻辑概述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核心商务逻辑是指企业或组织在业务流程中实现商业目标的关键逻辑和决策过程。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功能</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核心商务逻辑包括市场定位、产品定价、销售策略、供应链管理、客户关系管理等，是实现企业商业价值的核心环节。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竞争优势</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有效的核心商务逻辑能够帮助企业在激烈的市场竞争中获得优势。</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决策支持</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核心商务逻辑为企业决策者提供数据分析和业务洞察，支持科学决策。</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资源整合</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核心商务逻辑有助于企业整合内外部资源，提高运营效率和盈利能力。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商务逻辑的重要性</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运营导向型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关注企业内部运营管理，包括供应链管理、成本控制和流程优化等方面。</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市场导向型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以市场需求和竞争态势为依据，强调产品定位、定价和销售策略的制定。</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客户导向型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以客户为中心，注重客户关系管理、客户需求分析和满意度提升。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商务逻辑的分类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核心商务逻辑的实现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确定业务需求</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明确商务逻辑的具体需求，包括功能、性能、安全性等方面的要求。</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设计业务逻辑架构</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根据业务需求，设计合理的业务逻辑架构，包括模块划分、接口定义等。</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编写代码实现</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根据业务逻辑架构，使用合适的编程语言和工具，编写实现代码。</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测试与调试</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对实现后的代码进行测试和调试，确保其功能和性能满足要求。</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实现方法与流程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关键技术与工具</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面向对象编程</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使用面向对象编程思想，将业务逻辑封装为类和对象，提高代码的可维护性和可复用性。</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设计模式</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运用常见的设计模式，如工厂模式、单例模式等，优化代码结构，提高代码可读性和可维护性。</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数据库技术</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使用数据库技术存储和查询业务数据，保证数据的一致性和完整性。</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版本控制工具</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使用版本控制工具（如Git）管理代码版本，方便团队协作和代码管理。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电子商务平台的核心商务逻辑实现。</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案例一</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实现商品展示、购物车管理、订单处理等功能。</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需求分析</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使用Java语言和Spring框架，设计合理的业务逻辑架构，运用设计模式优化代码结构。</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技术实现</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实现案例分析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测试与调试</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进行单元测试、集成测试和系统测试，确保功能和性能满足要求。</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需求分析</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实现课程管理、用户管理、在线学习等功能。</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案例二</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在线教育平台的核心商务逻辑实现。</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实现案例分析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https://d.book118.com/795011304223011120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2024-09-23T05:16:21.851</cp:lastPrinted>
  <dcterms:created xsi:type="dcterms:W3CDTF">2024-09-22T21:16:21Z</dcterms:created>
  <dcterms:modified xsi:type="dcterms:W3CDTF">2024-09-22T21:16:24Z</dcterms:modified>
</cp:coreProperties>
</file>