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F1F61-FD85-4898-9963-12E33A48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8ED70-25E6-4B9D-8420-D52867F6F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59895-1DA4-4175-A98C-5A06DF1D2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D729E-616E-4A7B-98EA-810A77B8A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8A2CE-ACD9-4644-BB1F-BD597BA72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B97D3-990C-40C9-8576-9E479B6E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902D4C-321F-44AF-80EC-22789552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98C98-E6AF-480E-B429-A3C03D5C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2A8A4-CFCA-4A14-B543-912CAEC74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5BF90-5A77-4FC9-AFD1-42198FBFE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E5480-8CF3-43A4-8551-6E566AF9E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12324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们家的男子汉：部编版四年级语文下册19课课件\n## 1.我们家的男子汉：文章背景与作者介绍\n### 1.1文章背景：了解作品所处的历史时期与社会环境\n### 1.2作者介绍：认识贾平凹及其文学创作成就\n### 1.3文章主题：探讨男子汉的品质与家庭责任\n## 2.我们家的男子汉：文章内容分析与解读\n### 2.1人物特点：分析文章中的主要人物形象\n### 2.2故事情节：梳理文章的故事发展脉络\n### 2.3主题意义：探讨文章所传达的价值观与家庭观念\n## 3.我们家的男子汉：语言特点与写作技巧\n### 3.1生动描绘：学习作者如何运用形象生动的描绘手法\n### 3.2情感真挚：体会文章中的真挚情感与细腻表达\n### 3.3写作技巧：掌握作者运用的一些写作技巧与手法\n## 4.我们家的男子汉：课堂活动设计与实施\n### 4.1角色扮演：设计一场以文章为主题的角色扮演活动\n### 4.2小组讨论：组织学生进行针对文章内容的讨论\n### 4.3写作练习：安排学生模仿文章风格进行写作练习\n## 5.我们家的男子汉：课堂小结与拓展阅读\n### 5.1课堂小结：回顾本节课的主要内容与收获\n### 5.2拓展阅读：推荐一些相关文学作品与学生进一步阅读\n### 5.3学习建议：提供一些建议帮助学生提高阅读与写作能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200"/>
              <a:t>我们家的男子汉：部编版四年级语文下册19课课件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我们家的男子汉：文章背景与作者介绍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文章背景：了解作品所处的历史时期与社会环境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20世纪80年代初期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改革开放政策刚刚实施，社会正处于转型时期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人民生活水平的提高，家庭观念的变化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农村背景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反映了当时农村的生活现状和家庭观念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男子的家庭责任和社会地位的体现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8" name="组合 17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传统观念与现代观念的碰撞与融合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男性角色在家庭和社会中的责任与担当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5" name="组合 18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贾平凹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中国当代著名作家，陕西籍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代表作品有《废都》、《秦腔》等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散文、小说、戏剧等多种文学体裁的创作成就</a:t>
                </a:r>
                <a:endParaRPr/>
              </a:p>
            </p:txBody>
          </p:sp>
          <p:sp>
            <p:nvSpPr>
              <p:cNvPr id="18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文学成就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获得了多个文学奖项，如茅盾文学奖、鲁迅文学奖等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作品被翻译成多种语言，在国际上享有盛誉</a:t>
                </a:r>
                <a:endParaRPr/>
              </a:p>
            </p:txBody>
          </p:sp>
          <p:sp>
            <p:nvSpPr>
              <p:cNvPr id="19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善于描绘人物形象，展现人物性格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对人性、家庭、社会等方面的深刻探讨</a:t>
                </a:r>
                <a:endParaRPr/>
              </a:p>
            </p:txBody>
          </p:sp>
          <p:sp>
            <p:nvSpPr>
              <p:cNvPr id="19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作者介绍：认识贾平凹及其文学创作成就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勇敢、坚强、负责、担当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在家庭中起到顶梁柱的作用</a:t>
                </a:r>
                <a:endParaRPr/>
              </a:p>
            </p:txBody>
          </p:sp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男子汉的品质</a:t>
                </a:r>
                <a:endParaRPr/>
              </a:p>
            </p:txBody>
          </p:sp>
        </p:grpSp>
        <p:grpSp>
          <p:nvGrpSpPr>
            <p:cNvPr id="20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0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对父母的孝顺，对妻子的关爱，对子女的教育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在家庭中承担起照顾家庭、赡养老人、教育子女的责任</a:t>
                </a:r>
                <a:endParaRPr/>
              </a:p>
            </p:txBody>
          </p:sp>
          <p:sp>
            <p:nvSpPr>
              <p:cNvPr id="20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家庭责任</a:t>
                </a:r>
                <a:endParaRPr/>
              </a:p>
            </p:txBody>
          </p:sp>
          <p:sp>
            <p:nvSpPr>
              <p:cNvPr id="20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在社会中起到榜样作用，传播正能量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为社会的和谐稳定做出贡献</a:t>
                </a:r>
                <a:endParaRPr/>
              </a:p>
            </p:txBody>
          </p:sp>
          <p:sp>
            <p:nvSpPr>
              <p:cNvPr id="21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文章主题：探讨男子汉的品质与家庭责任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我们家的男子汉：文章内容分析与解读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组合 21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父亲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勤劳、善良、负责，具有传统家庭观念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为了家庭，不辞辛劳，任劳任怨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勇敢、坚强、孝顺，具有现代家庭观念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在家庭中承担起照顾家庭、赡养老人、教育子女的责任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祖父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善良、慈祥，具有丰富的人生阅历和智慧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对家庭和睦、子孙繁衍抱有期望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人物特点：分析文章中的主要人物形象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家庭背景介绍</a:t>
                </a:r>
                <a:endParaRPr/>
              </a:p>
            </p:txBody>
          </p:sp>
          <p:sp>
            <p:nvSpPr>
              <p:cNvPr id="24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家庭成员及其之间的关系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家庭生活的艰辛和对幸福生活的追求</a:t>
                </a:r>
                <a:endParaRPr/>
              </a:p>
            </p:txBody>
          </p:sp>
        </p:grpSp>
        <p:grpSp>
          <p:nvGrpSpPr>
            <p:cNvPr id="24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事件发生与发展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父亲受伤，家庭负担加重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儿子挺身而出，承担起家庭责任</a:t>
                </a:r>
                <a:endParaRPr/>
              </a:p>
            </p:txBody>
          </p:sp>
        </p:grpSp>
        <p:grpSp>
          <p:nvGrpSpPr>
            <p:cNvPr id="24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故事结局</a:t>
                </a:r>
                <a:endParaRPr/>
              </a:p>
            </p:txBody>
          </p:sp>
          <p:sp>
            <p:nvSpPr>
              <p:cNvPr id="2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儿子成为家庭的顶梁柱，父亲康复，家庭和睦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展现了家庭成员之间的亲情和相互扶持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故事情节：梳理文章的故事发展脉络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4" name="组合 25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价值观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勇敢、坚强、负责、担当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在面对困难和挑战时，不屈不挠，勇往直前</a:t>
                </a:r>
                <a:endParaRPr/>
              </a:p>
            </p:txBody>
          </p:sp>
          <p:sp>
            <p:nvSpPr>
              <p:cNvPr id="25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家庭和睦、亲情至上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家庭成员之间的相互扶持和关爱</a:t>
                </a:r>
                <a:endParaRPr/>
              </a:p>
            </p:txBody>
          </p:sp>
          <p:sp>
            <p:nvSpPr>
              <p:cNvPr id="26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社会观念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男性在家庭和社会中的责任与担当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为社会的和谐稳定做出贡献</a:t>
                </a:r>
                <a:endParaRPr/>
              </a:p>
            </p:txBody>
          </p:sp>
          <p:sp>
            <p:nvSpPr>
              <p:cNvPr id="26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主题意义：探讨文章所传达的价值观与家庭观念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我们家的男子汉：语言特点与写作技巧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通过动作、语言、神态等方面的描绘，展现人物性格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使用具体细节描绘人物，使人物形象更加鲜明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人物描绘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环境描绘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通过描绘自然环境和社会环境，展现作品的时代背景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使用生动的描绘手法，使读者仿佛置身于作品情境之中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情感描绘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通过描绘人物的内心活动和情感变化，展现人物性格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使用真挚的情感描绘，使读者产生共鸣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生动描绘：学习作者如何运用形象生动的描绘手法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https://d.book118.com/795012324004011114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我们家的男子汉：部编版四年级语文下册19课课件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2024-09-20T23:16:37.993</cp:lastPrinted>
  <dcterms:created xsi:type="dcterms:W3CDTF">2024-09-20T15:16:38Z</dcterms:created>
  <dcterms:modified xsi:type="dcterms:W3CDTF">2024-09-20T15:16:39Z</dcterms:modified>
</cp:coreProperties>
</file>