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141AB-289E-4FB0-9F1C-DC2D4B141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BB242-7C3F-4531-BB08-AE6263362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0134B-B171-459C-86FA-502B752AB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DE252-8746-4A9B-AA58-9304CFD68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4DFB64-3903-4719-A675-3314B838B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01A999-EB61-486E-8180-40D07AF0B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A5FEEE-5C24-4E84-B44C-AE187B1BC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B2E95-FC1F-49F7-B999-C09F218A4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C3C3E-E912-4AED-BD62-48F92A3F1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C4062-88E6-48F9-AE9F-158EFC859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E204B-97C3-4189-AE5A-1C0C0E125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141111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肝硬化肝腹水的护理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肝硬化肝腹水概述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肝硬化肝腹水的药物治疗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肝硬化肝腹水的预防与控制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肝硬化肝腹水治疗的展望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肝硬化肝腹水概述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肝硬化肝腹水是指在肝硬化基础上，由于门静脉高压和/或肝功能减退导致腹腔内液体潴留超过正常量。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根据腹水性质可分为渗出性和漏出性肝腹水。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肝硬化肝腹水主要与门静脉高压和肝功能减退有关，常见病因包括肝炎、酒精性肝病、血吸虫病等。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肝硬化时，肝窦内皮细胞受损，肝窦通透性增加，门静脉压力升高，导致腹腔内液体潴留。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肝腹水患者可能出现腹胀、腹痛、呼吸困难、下肢水肿等症状。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通过腹部超声、腹部X线平片、腹部CT等影像学检查，以及肝功能、血常规等实验室检查可确诊肝腹水。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肝硬化肝腹水的药物治疗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利尿剂是肝硬化肝腹水治疗中的常用药物，通过增加排尿来减轻腹水。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利尿剂主要作用于肾脏，增加排尿，从而降低体内的液体潴留，减轻腹水症状。在使用利尿剂时，需密切监测电解质平衡，防止出现低钾、低钠等不良反应。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12" r="219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125" r="23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对于由感染引起的肝硬化肝腹水，抗菌药物是必要的治疗手段。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根据感染的细菌种类和药敏试验结果，选择合适的抗菌药物进行治疗。在治疗过程中，需注意观察感染症状是否得到控制，以及药物可能产生的不良反应。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抗病毒治疗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对于由乙型或丙型肝炎引起的肝硬化肝腹水，抗病毒治疗是关键。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抗病毒药物主要抑制病毒复制，从而减轻肝脏损伤，延缓肝硬化进程。抗病毒治疗需长期坚持，并定期监测病毒载量和肝功能。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https://d.book118.com/795014111101011102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2024-09-11T02:35:20.097</cp:lastPrinted>
  <dcterms:created xsi:type="dcterms:W3CDTF">2024-09-10T18:35:20Z</dcterms:created>
  <dcterms:modified xsi:type="dcterms:W3CDTF">2024-09-10T18:35:22Z</dcterms:modified>
</cp:coreProperties>
</file>