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0C2B5-5EBE-430E-B833-48DA1EF7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184AB-058D-4015-9345-A3459A12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01228-03BF-4F99-9CB8-38B0A601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2672C-C8EE-46DE-9BEC-D9B77CC2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EEB88-5FA4-4A21-BE4A-97D894CD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1396B-4ACA-4F89-9A10-4060EF150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AA2CD-0B6F-42CD-9E59-7186F1F3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2AA8E-0471-4D5F-A1AD-0F5609DA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5E854-B1E8-462D-8059-A2D789AB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A5590-F3E1-4E84-ADE7-1FFC21943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A2A6F-3DDE-444F-A493-D91EA70F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14231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钢铁行业本季度总结及下季度规划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本季度钢铁行业市场概况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竞争对手分析与差异化战略部署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下季度钢铁行业市场预测与趋势分析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下季度公司发展规划与目标设定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风险防范与应对措施建议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提出下季度发展规划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根据行业分析结果，制定针对性的下季度发展规划，为钢铁企业提供参考。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总结本季度钢铁行业运行情况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通过对本季度钢铁行业的产能、销量、价格、利润等关键指标进行总结，全面了解行业运行态势。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结合国内外宏观经济形势、政策变化及市场需求等因素，深入分析钢铁行业未来发展趋势。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上下游产业链动态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关注与钢铁行业密切相关的原材料、能源、物流等上下游产业链的发展动态。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主要钢铁企业运营情况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重点关注行业内具有代表性企业的生产、销售、财务状况及经营策略等。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钢铁行业整体情况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包括产能、产量、销量、库存、价格、利润等方面的统计数据及分析。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政策法规及行业标准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梳理本季度国家及地方政府发布的钢铁产业政策、法规及行业标准，并分析其对行业发展的影响。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国际市场情况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关注国际钢铁市场的发展趋势、贸易政策变化及国际竞争态势，分析其对国内钢铁行业的影响。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本季度钢铁行业市场概况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随着国家基础设施建设的推进，钢铁作为重要原材料，需求量保持稳定增长。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制造业需求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制造业复苏带动钢铁需求提升，特别是在汽车、机械、造船等领域表现突出。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全球经济复苏，钢铁出口市场逐渐回暖，出口量有所增加。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本季度钢铁供应量基本满足市场需求，部分时段出现阶段性紧张。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钢铁企业产能利用率有所提高，但仍存在一定闲置产能。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产能利用情况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本季度有新投产的钢铁产能，对市场供应形成补充。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新增产能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供应量及产能情况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价格波动趋势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原材料价格波动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受国际市场影响，铁矿石等原材料价格波动较大，对钢铁成本造成一定影响。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钢材价格波动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市场需求变化及政策调整等因素导致钢材价格波动，总体呈现震荡上行的趋势。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价格传导机制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钢铁价格受上下游产业影响，价格波动传导至整个产业链，对企业盈利产生影响。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本季度公司经营状况总结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本季度钢铁产量达到预定目标，各生产线运行平稳，生产效率得到提高。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产品质量稳定，质检合格率保持在较高水平，无重大质量事故发生。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通过优化生产流程和采用新技术，降低了单位产品的生产成本。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生产情况回顾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客户满意度调查结果显示，客户对公司产品和服务整体满意度较高。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本季度销售额达到预期目标，市场占有率稳步提升。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拓展了线上销售渠道，提高了销售效率和覆盖面。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销售业绩评估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本季度营业收入稳步增长，与去年同期相比有较大提升。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实现净利润预期目标，利润率保持在合理水平。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通过精细化管理，有效控制了各项费用支出，降低了运营成本。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竞争对手分析与差异化战略部署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中小型钢铁企业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专注于某一领域或细分市场，灵活性较高，但受资金和规模限制。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新兴钢铁企业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依托技术创新和绿色发展理念，快速崛起并抢占市场份额。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国内外大型钢铁企业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拥有完整的产业链和较高的市场份额，技术水平和品牌影响力较强。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https://d.book118.com/795014231013011034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2024-08-29T10:16:41.885</cp:lastPrinted>
  <dcterms:created xsi:type="dcterms:W3CDTF">2024-08-29T02:16:41Z</dcterms:created>
  <dcterms:modified xsi:type="dcterms:W3CDTF">2024-08-29T02:16:44Z</dcterms:modified>
</cp:coreProperties>
</file>