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5EB94-6CD4-4526-845C-14B837844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1913A-0846-4591-B095-1C388B57F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BF801-0C04-4275-A37B-CDC3F9BE0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8A0B3-2B57-4D35-A9CC-5CF5E5BEC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9352B8-C059-4B09-BA89-878A0B839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69CA31-7298-4791-AC91-6EE43D76B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FEB687-44B9-418F-A197-DEF599838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30F02-1342-40FA-9A54-3BA4F0E60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2C74F-CEC3-4356-AFC0-9C42F6ED8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15EE3-1A80-4DB9-BF78-1F28255E3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3EEAA-71FA-4DE4-8AF9-F796AA35F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21322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27品牌推广活动策划方案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活动内容规划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现场执行方案细化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效果评估及总结反馈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在目标市场中，品牌的认知度和辨识度较高，但仍有提升空间。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品牌以高品质、创新和可靠性著称，但在年轻受众中的形象需要更新。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品牌在所处行业中占据一定市场份额，但面临竞争压力，需要巩固和拓展。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以25-45岁的中青年群体为主，具备一定购买力和消费意愿。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以白领、自由职业者和中小企业主为主，注重品质生活和商务需求。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职业特征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以一线城市和部分二线城市为主，辐射全国范围。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目标受众群体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增强用户黏性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活动目标与期望成果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通过活动推广，提高品牌在目标受众中的知名度和影响力。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展现品牌年轻、时尚、创新的一面，吸引更多年轻受众。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通过活动优惠和互动环节，激发消费者购买欲望，提高销售额。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通过活动互动和后续服务，提升用户对品牌的忠诚度和黏性。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品牌狂欢，共享未来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通过“品牌狂欢，共享未来”这一主题，强调品牌的活力、创新以及与消费者之间的紧密联系。该主题易于引起消费者的共鸣，提高品牌知名度和美誉度。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8281" r="38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主题设定及理由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创意亮点展示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亮点一：虚拟现实互动体验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利用虚拟现实技术，为消费者提供沉浸式的品牌体验，让消费者更直观地感受品牌魅力。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亮点二：明星代言人与消费者互动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亮点三：线上线下融合传播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结合线上社交媒体和线下活动现场，进行全方位的品牌推广，扩大品牌影响力。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邀请品牌代言人亲临活动现场，与消费者进行互动，提升活动的趣味性和吸引力。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视觉设计元素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以品牌标识色为主色调，营造统一、鲜明的视觉效果。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运用简洁、现代的线条和几何图形，展现品牌的时尚感和创新力。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采用清晰易读的字体和合理的排版方式，确保信息传达的准确性和美观性。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运用动画、视频等动态元素，增强视觉冲击力，提升观众参与度。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主色调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辅助图形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文字排版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闭幕环节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进行总结性发言，同时预告下一次活动，激发观众期待。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互动体验环节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设置多个互动区域，让观众亲身感受产品魅力，增强品牌认知。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主题演讲环节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邀请行业专家或品牌代言人进行主题演讲，分享行业趋势、品牌故事等。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开场环节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通过震撼的视频或现场表演，吸引观众注意力，为活动奠定基调。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品牌展示环节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运用多媒体手段，全方位展示品牌形象、历史、产品特点等。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主线流程设计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35" r="1483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设置与品牌相关的互动游戏，让观众在轻松愉快的氛围中了解品牌。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针对品牌知识点设置问题，通过有奖问答形式激发观众参与热情。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有奖问答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利用虚拟现实或增强现实技术，让观众身临其境地感受产品效果。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VR/AR体验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提供试用装或体验装，让观众现场试用产品，直接感受产品品质。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现场试用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环节设置及互动形式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https://d.book118.com/795021322134011122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2024-09-25T21:13:07.137</cp:lastPrinted>
  <dcterms:created xsi:type="dcterms:W3CDTF">2024-09-25T13:13:07Z</dcterms:created>
  <dcterms:modified xsi:type="dcterms:W3CDTF">2024-09-25T13:13:09Z</dcterms:modified>
</cp:coreProperties>
</file>