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1B0CE-0018-4214-838B-F7C225B28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D7363-BBF0-462D-B91B-8C4AABB8C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D2084-EFB1-4C4B-BA49-A4C29ED0E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5E4D0-7F32-4FE7-B926-D61A9EAD0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DDDD27-8A76-4D47-8F6D-39C49FFEC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F3DE99-2373-499A-9DAD-1EB159CFB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25B11A-903A-4502-ABE8-4A63C2C03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76F2D-1AE7-48FC-B7D7-06C4F270E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879CE-180E-4EC7-9A12-A03D976C6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F0B73-A248-4AE5-A25E-39D618A48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BE2FD-5127-40F2-828C-9DF0B0010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22032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学生春节安全演讲稿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燃放烟花爆竹安全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防疫与个人卫生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总结与呼吁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春节是中国最重要的传统节日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春节期间的庆祝活动丰富多样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春节的重要性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春节期间有很多传统的庆祝活动，如贴春联、放鞭炮、吃团圆饭、拜年等，这些活动都充满了浓厚的年味和喜庆氛围。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春节象征着岁末年初和新的一年的开始，对于中国人来说，春节是一年中最重要的节日，代表着家庭团聚、辞旧迎新和祈福迎祥。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08" r="11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在欢庆春节的同时，我们也要时刻关注安全问题。春节期间，由于人流、物流集中，各种安全隐患也随之增多。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春节期间的安全隐患不容忽视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只有在安全的前提下，我们才能更好地享受春节带来的欢乐和祥和。因此，我们有必要在春节期间特别强调安全问题，提高大家的安全意识。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安全是欢度春节的重要保障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安全问题的提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行人优先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不乱穿马路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44" r="84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26" b="1052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799" b="379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红灯停，绿灯行，黄灯减速。在过马路时，务必观察交通信号，确保安全后再通过。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在行人过马路时，车辆应礼让行人，确保行人安全通过。行人也要遵守交通规则，不随意穿越马路。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不在非人行横道、非过街天桥或地下通道等地方穿越马路，避免发生意外事故。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47" b="61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85" b="148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764" b="167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避免酒后驾车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不饮酒驾车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饮酒后，人的反应能力和判断力会受到影响，酒后驾车极易引发交通事故。因此，春节期间聚会时，切勿饮酒后驾车。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劝阻他人酒后驾车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发现亲朋好友有酒后驾车的行为，应及时劝阻，确保他们和他人的安全。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选择代驾或公共交通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饮酒后，可以选择代驾服务或乘坐公共交通工具回家，确保自身和他人的安全。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减速慢行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检查车辆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避免疲劳驾驶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注意行车安全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在行驶过程中，保持与前车的安全距离，避免追尾事故。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在雨雪、雾霾等恶劣天气条件下，应减速慢行，确保行车安全。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长时间驾驶容易导致疲劳，应合理安排休息时间，避免疲劳驾驶引发事故。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出行前检查车辆状况，如轮胎、刹车、灯光等，确保车辆处于良好状态。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防火防盗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春节期间，燃放烟花爆竹是传统习俗，但同时也是火灾的高危因素。不当的燃放方式或劣质爆竹极易引发火灾。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烟花爆竹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节日期间，家庭用电量增加，老旧电线、过载用电等问题可能引发电气火灾。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电气火灾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春节期间，家庭聚餐频繁，厨房用火不慎也是火灾的常见原因。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烹饪火灾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春节期间的火灾风险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安全燃放烟花爆竹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检查电气线路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厨房用火安全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配备灭火器材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家庭防火措施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节前检查家庭电气线路，更换破损电线，避免过载用电。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遵守当地的烟花爆竹燃放规定，使用合格产品，并在指定地点燃放。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家中应备有灭火器等消防器材，并学会正确使用。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烹饪时切勿离开厨房，用火后确保关闭燃气阀门和电器开关。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春节期间，人员流动增加，应提高防盗意识，注意保管好个人财物。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提高警惕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离家时确保门窗锁好，避免给不法分子留下可乘之机。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锁好门窗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在与陌生人交流时，不要轻易透露个人信息和家庭情况。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不轻易透露个人信息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如发现家中有被盗迹象或遇到可疑情况，应立即报警。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发现异常情况及时报警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防盗意识与技巧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春节期间食物丰富，容易过量进食，要注意控制食量，避免暴饮暴食。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控制食量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937" r="993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92" r="17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规律饮食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750" b="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合理搭配食物，摄入足够的蔬菜、水果、肉类、豆类等，保证营养均衡。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保持正常的饮食规律，不要因为玩耍或其他原因而忽略饮食。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合理饮食，避免暴饮暴食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https://d.book118.com/795022032012011110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2024-09-15T03:39:38.172</cp:lastPrinted>
  <dcterms:created xsi:type="dcterms:W3CDTF">2024-09-14T19:39:38Z</dcterms:created>
  <dcterms:modified xsi:type="dcterms:W3CDTF">2024-09-14T19:39:40Z</dcterms:modified>
</cp:coreProperties>
</file>