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8205E-6F2A-4B87-8DCF-4A2D554F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10F21-32AD-418A-A469-2D7D265C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27C0-05AF-4F14-A810-19139610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4401F-82CA-4E39-AAF8-8B9E4529C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00431-81FD-4DB3-9BB2-304237AD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EDB6A-F209-47AB-BB65-8D1943C4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DF5B0-D929-49DF-8921-D9F52D2C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C54EC-DD25-4CC8-8A5C-AA42CE578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2BD44-A5B7-48A4-BC3B-D6BAE8A6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77460-DD33-43E1-85C9-AD61B58A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9569-25B3-4BEB-93BF-98E0BF66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22114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股票风险与避险措施(课堂作业)课件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股票风险的识别与测量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股票风险的避险措施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股票风险的种类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由于借款人违约导致的损失。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由于内部管理或操作失误导致的损失。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由于市场价格波动导致的投资损失。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由于市场流动性不足导致的投资损失。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由于违反法律法规导致的损失。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国际政治经济形势的变化会影响股票价格。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政策法规的变化会影响股票价格。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经济增长、通货膨胀、利率等因素都会影响股票价格。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公司经营状况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公司的盈利能力、偿债能力、运营能力等因素都会影响股票价格。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市场供求关系的变化会影响股票价格。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股票风险的来源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风险价值法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股票风险的评估方法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通过数学模型和统计分析来评估股票风险。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通过专家意见、公司调研等方式来评估股票风险。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通过计算风险价值来评估股票风险。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通过模拟极端情况来评估股票风险。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股票风险的识别与测量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股票市场风险的识别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由于市场利率变动导致股票价格波动的风险。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由于汇率变动导致股票价格波动的风险。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股票价格因市场供求关系、公司业绩、宏观经济状况等因素产生的波动。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特定行业的发展状况、政策变化等因素对相关股票价格的影响。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利率风险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汇率风险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价格波动风险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基于历史数据模拟股票价格变动，评估潜在风险。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历史模拟法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通过计算股票收益率的方差来衡量风险。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方差衡量法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仅考虑负收益率的方差来衡量风险。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半方差衡量法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评估在一定置信水平下，某一时间段内某一资产的最大可能损失。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风险价值法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股票市场风险的测量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25" b="7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债务人违约导致股票持有人遭受损失的风险。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市场交易不活跃或停滞，导致投资者无法在需要时卖出股票的风险。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由于内部管理失误、系统故障等原因导致的风险。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违反法律法规或监管要求，导致公司遭受罚款、诉讼等损失的风险。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股票非市场风险的识别与测量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https://d.book118.com/795022114101011041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2024-09-01T18:18:24.221</cp:lastPrinted>
  <dcterms:created xsi:type="dcterms:W3CDTF">2024-09-01T10:18:24Z</dcterms:created>
  <dcterms:modified xsi:type="dcterms:W3CDTF">2024-09-01T10:18:26Z</dcterms:modified>
</cp:coreProperties>
</file>