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269A25-C46B-4054-9B68-1131F6A04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F1B03-4F87-4A0C-9CAA-8347CE704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DA3133-FE27-433E-A05B-0A0F75311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5D15EE-4BD3-4476-B805-25DA57BF4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B39DA9-8F44-40F6-8999-9DF6C5EEFA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032238-A8BF-49F2-8727-F70B3AD9F8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6311AA-B38F-42C5-A5E5-20FC0BE5A9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33D21B-D655-47DC-86F0-CED30B7B7D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B87A4C-DA2F-47E7-ADA9-DB466B046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54DF31-F433-4C88-ADDE-177303452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52ED5F-285D-4EA1-9470-81B9AE4C1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223222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工程高分子聚合物材料课件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高分子聚合物材料简介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高分子聚合物材料的合成与加工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高分子聚合物材料的应用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高分子聚合物材料的未来发展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高分子聚合物材料的挑战与对策</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高分子聚合物材料简介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高分子聚合物材料的定义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高分子聚合物材料是由重复单元通过共价键连接而成的长链分子所组成的一类材料。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高分子聚合物材料是由单体分子通过聚合反应形成的，聚合反应使得原本较小的分子结合成大分子，这些大分子又通过链状、网状或其它结构形式相互连接，形成聚合物。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高分子聚合物材料可根据其结构、性质和应用进行分类。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根据聚合物的结构和性质，高分子聚合物材料可以分为结晶性聚合物、非结晶性聚合物、弹性体、纤维等。根据应用领域，高分子聚合物材料可以分为塑料、橡胶、纤维、涂料、粘合剂等。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高分子聚合物材料的分类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高分子聚合物材料具有优良的物理和化学性能。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分子聚合物材料具有优良的力学性能，如强度、硬度、耐磨性等。此外，高分子聚合物材料还具有良好的电绝缘性、耐腐蚀性、耐热性、耐寒性等。这些特性使得高分子聚合物材料在工程领域中得到了广泛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高分子聚合物材料的特性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高分子聚合物材料的合成与加工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351" b="163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4934" r="493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高分子聚合物的合成方法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聚合反应类型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包括加成聚合、缩合聚合、逐步聚合等，这些反应类型决定了高分子聚合物的结构和性能。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单体选择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选择合适的单体是合成高分子聚合物的重要步骤，需要考虑单体的化学性质、聚合能力、聚合度等因素。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催化剂与引发剂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催化剂和引发剂对聚合反应的速度、产物的分子量、分子量分布等有重要影响。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通过塑炼和混炼将高分子聚合物与其他材料混合，以获得所需的加工性能和制品形状。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塑炼与混炼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542" b="16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热压成型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注射成型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将高分子聚合物加热至软化点以上，通过压力成型为所需形状的制品。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将高分子聚合物加热至熔融状态，注入模具冷却固化，得到所需形状的制品。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高分子聚合物的加工工艺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填充与增强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通过添加填料和增强剂改善高分子聚合物的力学性能、热性能和加工性能。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共混与复合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将两种或多种高分子聚合物共混或复合，以获得具有优异性能的新型高分子聚合物材料。</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交联与改性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通过交联和改性反应改善高分子聚合物的化学稳定性和物理性能。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高分子聚合物的性能改善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高分子聚合物材料的应用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详细描述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高分子聚合物材料在建筑行业中还用于制造门窗、玻璃幕墙、钢结构连接件等，具有轻质、高强、美观等优点，能够提高建筑物的安全性和舒适性。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高分子聚合物材料在建筑行业中应用广泛，具有优良的耐久性和稳定性。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高分子聚合物材料在建筑行业中主要用于制造防水材料、密封材料、保温材料等，能够提高建筑物的防水、隔热、隔音等性能，延长使用寿命。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高分子聚合物材料在建筑行业中应用广泛，具有轻质、高强、美观等优点。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建筑行业的应用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https://d.book118.com/795022322223011120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2024-09-23T05:18:25.809</cp:lastPrinted>
  <dcterms:created xsi:type="dcterms:W3CDTF">2024-09-22T21:18:25Z</dcterms:created>
  <dcterms:modified xsi:type="dcterms:W3CDTF">2024-09-22T21:18:27Z</dcterms:modified>
</cp:coreProperties>
</file>