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67BD6-71A9-47E0-A780-5A79684C4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4296E-C69B-4FA8-8321-368EC77DE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FF05A-BCE0-488E-BD35-FE4B8CE93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19672-2612-42C7-B14B-2A509851A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8D52C8-5C70-47AE-8880-8C6ACA6CF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E6B1A7-BFB5-418B-870F-045482BF2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294027-07F0-437F-B2C7-4C32EF4A3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A1BB0-315F-49D0-8AC9-9C6F1256E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3F602-C525-416A-A357-8AC5D7E98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DCDEE-1E4F-49B6-A4D8-6806CCA96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0870C-CB35-442D-9B16-ED90D9EB6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231433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电池行业2024年质量监控与制度调整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质量监控体系建设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制度调整与优化方案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供应链管理策略调整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电池行业是一个庞大的产业，涵盖了从原材料生产到电池制造和回收的完整产业链。随着电动汽车、储能系统等领域的快速发展，电池行业规模不断扩大。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主要产品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电池行业主要产品包括锂离子电池、铅酸电池、镍氢电池等。其中，锂离子电池因其高能量密度、长寿命等优点，在电动汽车、消费电子产品等领域得到广泛应用。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电池产业链包括原材料供应、电池制造、电池系统集成、电池回收等环节。上下游企业紧密合作，形成完整的产业链结构。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随着电动汽车、储能系统等市场的不断扩大，电池市场规模持续增长。预计未来几年，电池市场规模将保持快速增长态势。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根据市场研究机构的数据，电池市场年复合增长率预计将保持在10%以上。这意味着未来几年电池市场将迎来爆发式增长。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目前，亚洲地区是全球最大的电池生产和消费地区，占据全球市场份额的近一半。欧洲和北美地区也是重要的电池市场，但增长速度相对较慢。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新技术不断涌现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随着科技的不断进步，新型电池技术不断涌现，如固态电池、锂硫电池等。这些新技术具有更高的能量密度、更快的充电速度和更长的使用寿命，将对电池行业产生深远影响。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为了保持竞争优势，电池企业纷纷加大研发投入，致力于开发更高效、更安全的电池产品。同时，政府也加大对电池技术研发的支持力度，推动产业技术创新。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跨界合作加强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面对激烈的市场竞争和技术变革，电池企业积极寻求与其他行业的跨界合作，如与汽车制造商、能源公司等的合作，共同推动电池技术的进步和应用。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技术创新动态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环保政策趋紧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随着全球对环境保护的重视度不断提高，各国政府纷纷出台严格的环保法规，对电池生产和回收等环节加强监管。这要求电池企业必须采取更环保的生产方式和技术，降低对环境的影响。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新能源汽车政策推动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许多国家将新能源汽车产业作为战略性新兴产业加以扶持，出台了一系列优惠政策，如购车补贴、免费停车等。这些政策有力地推动了电动汽车市场的发展，进而拉动了对动力电池的需求。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电池回收政策完善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为了应对废旧电池带来的环境问题，各国政府逐步建立完善的电池回收制度。通过强制回收、生产者责任延伸等制度设计，推动电池回收产业的发展和规范化运作。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质量监控体系建设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确保供应商具备相关资质，采用定期评估和现场考察的方式，对供应商进行全面了解。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对每批进货的原材料进行严格的质量检验，确保符合相关标准和采购要求。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原材料检验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建立科学的原材料存储制度，确保原材料在存储过程中不发生质变或损坏。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原材料存储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制定详细的生产工艺流程和操作规范，确保生产过程中的每个环节都得到有效控制。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定期对生产设备进行维护和保养，确保设备处于良好状态，减少因设备故障导致的质量问题。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建立完善的生产过程记录制度，对生产过程中的关键参数和操作步骤进行详细记录，以便追溯和分析。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制定检测标准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根据产品类型和市场需求，制定全面的产品性能检测标准，包括安全性、稳定性、一致性等方面。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检测设备和人员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配备专业的检测设备和人员，确保产品性能检测结果的准确性和可靠性。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对检测不合格的产品进行及时处理，分析原因并采取相应的纠正措施，防止问题再次发生。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产品性能检测标准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" r="24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定期对质量监控过程中收集的数据进行分析，识别潜在的问题和改进机会。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质量数据分析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员工培训和教育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根据质量数据分析结果，制定具体的持续改进计划，明确改进目标、措施和时间表。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加强员工的质量意识和技能培训，提高员工对质量改进的参与度和积极性。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与供应商建立紧密的合作关系，共同推动质量改进和成本优化，实现供应链整体竞争力的提升。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制度调整与优化方案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现有制度体系梳理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梳理现有电池行业质量监控相关法规、标准、管理制度等，评估其适应性、有效性和可操作性。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分析现有制度体系中存在的问题和漏洞，如标准不统一、监管不到位等。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针对性改革措施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制定更加严格的电池产品质量标准，提高市场准入门槛，确保产品质量安全。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完善电池生产过程中的质量监控流程，建立全过程、全方位的质量管理体系。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强化对电池产品的抽检和监管力度，加大对不合格产品的处罚力度。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建立电池行业质量监管部门之间的协同机制，加强信息沟通和资源共享。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促进不同部门之间的合作，共同推进电池行业质量提升和制度调整工作。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跨部门协同机制构建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https://d.book118.com/795023143330011103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2024-09-13T10:51:50.337</cp:lastPrinted>
  <dcterms:created xsi:type="dcterms:W3CDTF">2024-09-13T02:51:50Z</dcterms:created>
  <dcterms:modified xsi:type="dcterms:W3CDTF">2024-09-13T02:51:52Z</dcterms:modified>
</cp:coreProperties>
</file>