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B1E2C-8B4D-47DC-852B-3D5F429E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2EDA4-0805-4101-8920-22870157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082E2-00C4-4D99-9195-A31BA032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7F959-B3B6-4763-9061-42640EEC8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5BE59-AB84-42FD-B3C8-E2E97E10D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9FE6F-3D5F-4D02-B05D-8FFEDC99B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F9000-15C4-4408-ACC2-B270042F2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08DA0-0B0A-4472-B010-A4725020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DF58D-CC6B-444F-A4BF-1C0211569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6BE81-538A-4971-B9EA-8D85BA0CB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F1883-DD44-460D-9E59-67576789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30131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现场安全管理培训\n## 1.工程现场安全管理的重要性及挑战\n### 1.1工程现场安全管理对工程进度和质量的影响\n### 1.2当前工程现场安全管理面临的挑战\n### 1.3提高工程现场安全管理水平的必要性\n## 2.工程现场安全管理制度与规范\n### 2.1工程现场安全管理制度的内容及实施\n### 2.2工程现场安全规范的制定与执行\n### 2.3工程现场安全管理制度的监督与考核\n## 3.工程现场安全管理组织与职责\n### 3.1工程现场安全管理组织的设置与分工\n### 3.2工程现场安全管理人员的职责与素质要求\n### 3.3工程现场安全管理组织与职责的落实与监督\n## 4.工程现场安全培训与教育\n### 4.1工程现场安全培训的目的与要求\n### 4.2工程现场安全培训的内容与方法\n### 4.3工程现场安全培训的效果评估与持续改进\n## 5.工程现场安全检查与隐患排查\n### 5.1工程现场安全检查的目的与内容\n### 5.2工程现场安全隐患的识别与评估\n### 5.3工程现场安全检查与隐患排查的频率与效果\n## 6.工程现场安全事故预防与应对\n### 6.1工程现场安全事故的原因与预防措施\n### 6.2工程现场安全事故的应对策略与处置方法\n### 6.3工程现场安全事故的教训与预防改进\n## 7.工程现场安全文化建设\n### 7.1工程现场安全文化的内涵与价值\n### 7.2工程现场安全文化建设的途径与方法\n### 7.3工程现场安全文化建设的成果与影响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工程现场安全管理培训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工程现场安全管理的重要性及挑战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安全管理对工程进度的影响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安全事故导致工程暂停或延期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安全管理不善导致施工效率降低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安全隐患影响施工计划的执行</a:t>
                </a:r>
                <a:endParaRPr/>
              </a:p>
            </p:txBody>
          </p:sp>
          <p:sp>
            <p:nvSpPr>
              <p:cNvPr id="26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安全管理对工程质量的影响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安全事故导致工程质量受损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安全管理不善影响施工工艺的实施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安全隐患影响材料的性能和工程质量</a:t>
                </a:r>
                <a:endParaRPr/>
              </a:p>
            </p:txBody>
          </p:sp>
          <p:sp>
            <p:nvSpPr>
              <p:cNvPr id="27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安全管理与工程效益的关系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安全管理成本与工程效益的平衡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安全事故导致工程成本增加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安全管理不善影响工程企业的声誉和市场份额</a:t>
                </a:r>
                <a:endParaRPr/>
              </a:p>
            </p:txBody>
          </p:sp>
          <p:sp>
            <p:nvSpPr>
              <p:cNvPr id="27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工程现场安全管理对工程进度和质量的影响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工程现场安全管理复杂性的增加</a:t>
                </a:r>
                <a:endParaRPr/>
              </a:p>
            </p:txBody>
          </p:sp>
          <p:sp>
            <p:nvSpPr>
              <p:cNvPr id="2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工程规模扩大导致安全管理难度增加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工程类型多样导致安全管理要求提高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工程环境复杂导致安全管理风险加大</a:t>
                </a:r>
                <a:endParaRPr/>
              </a:p>
            </p:txBody>
          </p:sp>
        </p:grpSp>
        <p:grpSp>
          <p:nvGrpSpPr>
            <p:cNvPr id="2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安全管理资源的不足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安全管理人员和设备的配备不足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安全管理培训和教育的投入不足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安全管理制度和规范的完善不足</a:t>
                </a:r>
                <a:endParaRPr/>
              </a:p>
            </p:txBody>
          </p:sp>
        </p:grpSp>
        <p:grpSp>
          <p:nvGrpSpPr>
            <p:cNvPr id="2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安全管理意识和技能的缺失</a:t>
                </a:r>
                <a:endParaRPr/>
              </a:p>
            </p:txBody>
          </p:sp>
          <p:sp>
            <p:nvSpPr>
              <p:cNvPr id="2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施工单位对安全管理的重视程度不够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施工现场从业人员安全意识和技能不足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安全管理人员的专业素质和管理能力不足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当前工程现场安全管理面临的挑战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保障工程质量和进度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提高安全管理水平有助于确保工程质量和进度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加强安全管理可以降低工程事故风险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优化安全管理可以提高施工效率</a:t>
                </a:r>
                <a:endParaRPr/>
              </a:p>
            </p:txBody>
          </p:sp>
          <p:sp>
            <p:nvSpPr>
              <p:cNvPr id="3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保护人民群众生命财产安全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提高安全管理水平有助于防止人员伤亡事故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加强安全管理可以降低财产损失风险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优化安全管理可以提高施工现场的安全性</a:t>
                </a:r>
                <a:endParaRPr/>
              </a:p>
            </p:txBody>
          </p:sp>
          <p:sp>
            <p:nvSpPr>
              <p:cNvPr id="3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促进工程企业的可持续发展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提高安全管理水平有助于提高工程企业的竞争力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加强安全管理可以降低工程企业的运营风险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优化安全管理可以提高工程企业的声誉和市场份额</a:t>
                </a:r>
                <a:endParaRPr/>
              </a:p>
            </p:txBody>
          </p:sp>
          <p:sp>
            <p:nvSpPr>
              <p:cNvPr id="3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提高工程现场安全管理水平的必要性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工程现场安全管理制度与规范</a:t>
            </a:r>
            <a:endParaRPr/>
          </a:p>
        </p:txBody>
      </p:sp>
      <p:sp>
        <p:nvSpPr>
          <p:cNvPr id="3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2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安全管理制度的内容</a:t>
                </a:r>
                <a:endParaRPr/>
              </a:p>
            </p:txBody>
          </p:sp>
          <p:sp>
            <p:nvSpPr>
              <p:cNvPr id="32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安全管理组织机构及职责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安全管理流程和程序</a:t>
                </a:r>
                <a:endParaRPr/>
              </a:p>
            </p:txBody>
          </p:sp>
        </p:grpSp>
        <p:grpSp>
          <p:nvGrpSpPr>
            <p:cNvPr id="32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安全管理制度的实施</a:t>
                </a:r>
                <a:endParaRPr/>
              </a:p>
            </p:txBody>
          </p:sp>
          <p:sp>
            <p:nvSpPr>
              <p:cNvPr id="3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安全管理制度的宣传和培训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安全管理制度的执行和监督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安全管理制度的考核和奖惩</a:t>
                </a:r>
                <a:endParaRPr/>
              </a:p>
            </p:txBody>
          </p:sp>
        </p:grpSp>
        <p:grpSp>
          <p:nvGrpSpPr>
            <p:cNvPr id="32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安全管理制度的持续改进</a:t>
                </a:r>
                <a:endParaRPr/>
              </a:p>
            </p:txBody>
          </p:sp>
          <p:sp>
            <p:nvSpPr>
              <p:cNvPr id="33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根据工程现场实际情况调整和完善制度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借鉴国内外先进安全管理经验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定期对安全管理制度进行评估和优化</a:t>
                </a:r>
                <a:endParaRPr/>
              </a:p>
            </p:txBody>
          </p: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工程现场安全管理制度的内容及实施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安全规范的制定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根据国家和行业相关标准制定安全规范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结合工程现场实际情况制定安全规范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充分考虑工程现场的安全风险和隐患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安全规范的执行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加强对安全规范的宣传和培训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严格执行安全规范，确保施工现场安全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对违反安全规范的行为进行纠正和处罚</a:t>
                </a:r>
                <a:endParaRPr/>
              </a:p>
            </p:txBody>
          </p:sp>
          <p:pic>
            <p:nvPicPr>
              <p:cNvPr id="3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安全规范的持续改进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根据工程现场实际情况调整和完善安全规范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借鉴国内外先进安全管理经验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定期对安全规范进行评估和优化</a:t>
                </a:r>
                <a:endParaRPr/>
              </a:p>
            </p:txBody>
          </p:sp>
          <p:pic>
            <p:nvPicPr>
              <p:cNvPr id="3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工程现场安全规范的制定与执行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工程现场安全管理制度的监督与考核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5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安全管理制度的监督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建立完善的监督管理机制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加强对安全管理制度的执行情况进行监督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对违反安全管理制度的行为进行纠正和处罚</a:t>
                </a:r>
                <a:endParaRPr/>
              </a:p>
            </p:txBody>
          </p:sp>
          <p:pic>
            <p:nvPicPr>
              <p:cNvPr id="3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安全管理制度的考核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建立科学的考核评价体系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对安全管理制度的执行情况进行定期考核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对考核结果进行分析和应用，优化安全管理制度</a:t>
                </a:r>
                <a:endParaRPr/>
              </a:p>
            </p:txBody>
          </p:sp>
          <p:pic>
            <p:nvPicPr>
              <p:cNvPr id="3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安全管理制度的持续改进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根据工程现场实际情况调整和完善制度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借鉴国内外先进安全管理经验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定期对安全管理制度进行评估和优化</a:t>
                </a:r>
                <a:endParaRPr/>
              </a:p>
            </p:txBody>
          </p:sp>
          <p:pic>
            <p:nvPicPr>
              <p:cNvPr id="3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工程现场安全管理组织与职责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根据工程规模和特点设置安全管理组织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确保安全管理组织具备足够的管理能力和资源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安全管理组织应与其他相关部门保持良好的沟通和协作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安全管理组织的设置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明确安全管理组织的职责和权限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确保安全管理组织内部的分工合理和明确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建立有效的协作机制，提高安全管理效率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安全管理组织的分工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根据工程现场实际情况调整和完善安全管理组织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借鉴国内外先进安全管理经验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定期对安全管理组织进行评估和优化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安全管理组织的持续改进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工程现场安全管理组织的设置与分工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负责工程现场的安全管理工作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确保工程现场各项安全措施得到有效执行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参与工程现场安全事故的预防和处置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安全管理人员的职责</a:t>
                </a:r>
                <a:endParaRPr/>
              </a:p>
            </p:txBody>
          </p:sp>
        </p:grpSp>
        <p:grpSp>
          <p:nvGrpSpPr>
            <p:cNvPr id="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熟悉安全管理相关的法律法规和标准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具备较强的组织协调能力和沟通能力</a:t>
                </a:r>
                <a:endParaRPr/>
              </a:p>
            </p:txBody>
          </p:sp>
          <p:sp>
            <p:nvSpPr>
              <p:cNvPr id="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安全管理人员的素质要求</a:t>
                </a:r>
                <a:endParaRPr/>
              </a:p>
            </p:txBody>
          </p:sp>
          <p:sp>
            <p:nvSpPr>
              <p:cNvPr id="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加强安全管理人员的培训和教育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建立科学的安全管理人员选拔机制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定期对安全管理人员进行考核和评估</a:t>
                </a:r>
                <a:endParaRPr/>
              </a:p>
            </p:txBody>
          </p:sp>
          <p:sp>
            <p:nvSpPr>
              <p:cNvPr id="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安全管理人员的培训和选拔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工程现场安全管理人员的职责与素质要求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安全管理组织与职责的落实</a:t>
                </a:r>
                <a:endParaRPr/>
              </a:p>
            </p:txBody>
          </p:sp>
          <p:sp>
            <p:nvSpPr>
              <p:cNvPr id="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确保安全管理组织按照职责要求开展工作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加强对安全管理人员的培训和教育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建立有效的安全管理制度和规范</a:t>
                </a:r>
                <a:endParaRPr/>
              </a:p>
            </p:txBody>
          </p:sp>
        </p:grpSp>
        <p:grpSp>
          <p:nvGrpSpPr>
            <p:cNvPr id="4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安全管理组织与职责的监督</a:t>
                </a:r>
                <a:endParaRPr/>
              </a:p>
            </p:txBody>
          </p:sp>
          <p:sp>
            <p:nvSpPr>
              <p:cNvPr id="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建立完善的监督管理机制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加强对安全管理组织与职责执行情况的监督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对违反安全管理规定和组织职责的行为进行纠正和处罚</a:t>
                </a:r>
                <a:endParaRPr/>
              </a:p>
            </p:txBody>
          </p:sp>
        </p:grpSp>
        <p:grpSp>
          <p:nvGrpSpPr>
            <p:cNvPr id="5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安全管理组织与职责的持续改进</a:t>
                </a:r>
                <a:endParaRPr/>
              </a:p>
            </p:txBody>
          </p:sp>
          <p:sp>
            <p:nvSpPr>
              <p:cNvPr id="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根据工程现场实际情况调整和完善安全管理组织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借鉴国内外先进安全管理经验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定期对安全管理组织进行评估和优化</a:t>
                </a:r>
                <a:endParaRPr/>
              </a:p>
            </p:txBody>
          </p:sp>
        </p:grpSp>
      </p:grpSp>
      <p:pic>
        <p:nvPicPr>
          <p:cNvPr id="5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工程现场安全管理组织与职责的落实与监督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工程现场安全培训与教育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安全培训的目的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提高施工现场从业人员的安全意识和技能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降低工程现场安全事故的发生风险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促进工程项目的顺利进行和质量保证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安全培训的要求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安全培训内容应结合实际，具有针对性和实用性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安全培训方式应灵活多样，提高培训效果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安全培训应定期进行，确保从业人员持续掌握安全知识和技能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工程现场安全培训的目的与要求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https://d.book118.com/795030131043011112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工程现场安全管理培训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2024-09-18T10:30:16.633</cp:lastPrinted>
  <dcterms:created xsi:type="dcterms:W3CDTF">2024-09-18T02:30:16Z</dcterms:created>
  <dcterms:modified xsi:type="dcterms:W3CDTF">2024-09-18T02:30:18Z</dcterms:modified>
</cp:coreProperties>
</file>