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45DA0-17C9-441A-B3B7-2A295D0EC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E4AA1-C452-4470-821A-5617AA5FD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2B70D-0B3F-4A7B-9F9F-C179E240B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8F3D8-884F-4627-AAED-979D027E6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C4955-0DB1-4EA8-A657-6F2D637B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5036E-33B5-4251-9349-7737FCC84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37E1C-C6A8-4F97-9636-5AF56E89D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644BC-400B-49D1-A24E-A950249E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07ABC-F386-48BA-8691-43B879D22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C9981-4AFE-45A7-B488-51152F9D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ACE53-81DF-4F78-8F1E-03C93B7E3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303420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家政服务绿色可持续发展方案</a:t>
            </a:r>
            <a:endParaRPr lang="en-US" sz="51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家政服务现状分析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绿色可持续发展方案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实施绿色可持续发展方案的益处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实施方案的具体措施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预期成果与展望</a:t>
            </a:r>
            <a:endParaRPr lang="en-US" sz="24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b="-23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家政服务绿色可持续发展方案旨在推动家政服务行业向更加环保、可持续的方向发展，通过采用一系列的绿色措施，降低对环境的影响，同时提高服务质量和效率。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随着全球环境问题日益严重，绿色发展已成为各行各业的必然趋势。家政服务行业作为与居民生活密切相关的行业，更应该积极推动绿色发展，为保护地球环境做出贡献。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绿色发展不仅能够降低家政服务行业对环境的负面影响，还能提高企业的社会形象和声誉，吸引更多客户，增加市场份额。同时，绿色发展有助于提高服务质量和效率，为消费者提供更好的家政服务体验。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绿色发展的重要性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家政服务现状分析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随着城市化进程的加速和居民生活水平的提高，家政服务市场需求不断增长，市场规模持续扩大。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市场规模持续扩大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家政服务内容涵盖家庭保洁、照看老人和儿童、烹饪、家庭教师等多方面，满足不同家庭和个人的需求。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服务内容多样化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家政服务市场参与者众多，竞争激烈，服务质量参差不齐。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竞争激烈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家政服务市场现状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由于家政服务人员流动性大，服务质量难以保证，客户满意度不高。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服务质量不稳定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人员素质有待提高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缺乏规范管理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家政服务人员普遍存在文化水平较低、专业技能不足等问题，影响服务质量。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家政服务市场缺乏统一的管理标准和规范，存在一定的安全隐患和服务风险。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当前家政服务存在的问题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5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绿色发展在家政服务中的缺失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环保意识不强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家政服务企业和人员普遍缺乏环保意识，对资源节约和环境保护不够重视。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清洁用品不环保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家政服务中使用的清洁用品多为化学制品，对环境造成一定污染，不符合绿色发展理念。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缺乏绿色发展政策支持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政府对家政服务绿色发展的政策支持力度不够，缺乏相关法律法规和标准规范。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绿色可持续发展方案</a:t>
            </a:r>
            <a:endParaRPr lang="en-US" sz="4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Chapter</a:t>
            </a:r>
            <a:endParaRPr lang="en-US" sz="24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培训对象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针对家政服务从业人员进行培训，提高他们的环保意识和技能水平，使其能够更好地为家庭提供绿色家政服务。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培训内容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提供关于环保家政服务的知识和技能培训，包括节能减排、资源循环利用、减少污染等方面的知识和实践技巧。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培训方式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采用线上和线下相结合的方式，包括理论授课、实践操作、案例分析等，确保培训效果。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环保家政服务培训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宣传推广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通过线上线下宣传推广环保家政产品，提高消费者对环保家政产品的认知度和接受度。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优惠政策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为鼓励消费者使用环保家政产品，可以制定相应的优惠政策，如折扣、赠品等。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产品选择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选择符合环保标准、低能耗、低排放、可循环利用的环保家政产品，如环保清洁剂、节能家电等。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推广环保家政产品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制定符合绿色可持续发展理念的家政服务标准，包括服务流程、服务质量、安全保障等方面的要求。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标准制定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在家政服务行业中推广实施绿色服务标准，鼓励企业按照标准要求开展服务，提高整个行业的绿色发展水平。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标准实施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建立绿色服务标准的监督机制，对符合标准的企业进行认证和奖励，对不符合标准的企业进行整改和处罚。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标准监督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建立绿色服务标准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https://d.book118.com/795030342024011101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2024-09-09T09:25:37.211</cp:lastPrinted>
  <dcterms:created xsi:type="dcterms:W3CDTF">2024-09-09T01:25:37Z</dcterms:created>
  <dcterms:modified xsi:type="dcterms:W3CDTF">2024-09-09T01:25:39Z</dcterms:modified>
</cp:coreProperties>
</file>