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7F52E-0688-44A5-8A01-8BF9C4A6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04516-B35C-44A8-B301-D3A0B544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E98A6-4449-4CAA-A7E0-EEF15E9F2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F51E9-57B0-4D50-9590-C109C8A48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00CC7-0542-42AA-B7C8-3401640F8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DC6F4F-90A3-42D2-8544-5B67DC239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687B3-00E0-44DC-BD80-D6344A340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23D0D-32AD-4A33-A389-630231CF4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85A7F-4699-4F97-AEFC-9453C8606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2334F-5F4F-4555-9254-87734DE8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CFB53-0F3B-428B-8B6E-5EC98E0CC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3304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萼片与花卉病害的关系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花器官功能分类
 萼片的主要功能
 萼片与花卉病害关系
 不同萼片类型与防病作用
 萼片缺陷与病害发生关系
 优良萼片设计与抗病性提高
 萼片机械损伤与病原入侵途径
 萼片抗病基因与表观遗传研究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花器官功能分类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萼片与花卉病害的关系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花器官功能分类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花器官功能分类：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花器官是花的基础组成单位，包括萼片、花瓣、雄蕊和雌蕊。</a:t>
            </a:r>
          </a:p>
          <a:p>
            <a:r>
              <a:t>2. 花器官的形态和功能多种多样，与花的功能密切相关。</a:t>
            </a:r>
          </a:p>
          <a:p>
            <a:r>
              <a:t>3. 花器官的功能可以分为生殖功能和非生殖功能两大类。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花器官的生殖功能：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雄蕊和雌蕊是花的主要生殖器官，参与花粉的产生和受精过程。</a:t>
            </a:r>
          </a:p>
          <a:p>
            <a:r>
              <a:t>2. 雌蕊由子房、花柱和柱头组成，子房中含有胚珠，是受精后发育为种子的部位。</a:t>
            </a:r>
          </a:p>
          <a:p>
            <a:r>
              <a:t>3. 雄蕊由花药和花丝组成，花药中产生花粉，花粉粒萌发后伸出花粉管，将精细胞输送到雌蕊的子房中，与胚珠结合形成受精卵。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花器官功能分类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花器官的非生殖功能：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萼片和花瓣是花的外层器官，具有保护花蕾和吸引昆虫的功能。</a:t>
            </a:r>
          </a:p>
          <a:p>
            <a:r>
              <a:t>2. 萼片通常呈绿色，位于花蕾的外侧，在花开放后脱落。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萼片的主要功能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萼片与花卉病害的关系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萼片的主要功能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萼片的保护作用：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萼片可以保护花蕾，萼片将花蕾紧紧包裹，防止外界的昆虫、风霜、雨雪等对花蕾的侵害，确保花蕾安全发育。</a:t>
            </a:r>
          </a:p>
          <a:p>
            <a:r>
              <a:t>2. 萼片可以保护花朵，萼片在花朵开放后，可以保护花朵免受风吹雨打的伤害，延长花期。</a:t>
            </a:r>
          </a:p>
          <a:p>
            <a:r>
              <a:t>3. 萼片可以保护果实，萼片在果实发育过程中，可以保护果实免受昆虫、鸟类等动物的侵害，确保果实安全成熟。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萼片的蒸腾作用：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萼片可以进行蒸腾作用，萼片具有气孔，可以进行蒸腾作用，通过蒸腾作用调节花朵的温度和湿度，保持花朵的最佳生长环境。</a:t>
            </a:r>
          </a:p>
          <a:p>
            <a:r>
              <a:t>2. 萼片可以调节花朵的水分，萼片可以控制花朵的水分蒸发量，防止花朵脱水，保证花朵的正常生长。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萼片的主要功能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萼片的光合作用：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萼片可以进行光合作用，萼片含有叶绿素，可以进行光合作用，合成有机物，为花朵的生长提供能量。</a:t>
            </a:r>
          </a:p>
          <a:p>
            <a:r>
              <a:t>2. 萼片可以增加花朵的养分，萼片进行光合作用，可以产生养分，为花朵的生长提供营养。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萼片的吸引作用：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萼片可以吸引昆虫，萼片的颜色、气味等特征可以吸引昆虫，帮助花朵进行传粉。</a:t>
            </a:r>
          </a:p>
          <a:p>
            <a:r>
              <a:t>2. 萼片可以帮助花朵传播花粉，萼片可以帮助花粉传播到其他花朵，帮助花朵进行繁殖。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萼片的主要功能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萼片的退化：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萼片在某些植物中会退化，萼片在某些植物中会退化成鳞片或小齿，甚至完全消失。</a:t>
            </a:r>
          </a:p>
          <a:p>
            <a:r>
              <a:t>2. 萼片退化的原因有很多，萼片退化可能与植物的进化、适应环境等因素有关。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萼片与花卉病害的关系：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萼片可以保护花朵免受病害的侵害，萼片可以阻止病原菌进入花朵，防止花朵感染病害。</a:t>
            </a:r>
          </a:p>
          <a:p>
            <a:r>
              <a:t>2. 萼片可以帮助花朵抵抗病害，萼片可以产生抗菌物质，帮助花朵抵抗病害的侵袭。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萼片与花卉病害关系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萼片与花卉病害的关系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萼片与花卉病害关系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萼片与花卉病害的关系,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萼片是花朵的重要组成部分，它在花卉病害的发生与发展中起着重要的作用。</a:t>
            </a:r>
          </a:p>
          <a:p>
            <a:r>
              <a:t>2. 萼片可作为病原菌的侵入口，病菌可通过萼片上的伤口或气孔侵入花朵，并在花朵内部繁殖扩散，引起花卉病害。</a:t>
            </a:r>
          </a:p>
          <a:p>
            <a:r>
              <a:t>3. 萼片的形态结构，例如萼片的大小、形状、厚度等，对花卉病害的发生与发展也有影响。萼片较薄、较柔软的花卉更容易受到病害侵染。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萼片与花卉病害的传播,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萼片可以通过风、雨、昆虫等媒介传播病原菌。风和雨水可将病原菌从患病花朵传播到健康花朵，昆虫在花朵间飞舞时也会携带病原菌，导致花卉病害的传播。</a:t>
            </a:r>
          </a:p>
          <a:p>
            <a:r>
              <a:t>2. 萼片上残留的病原菌也可以成为病害传播的来源。病原菌可在萼片上存活一段时间，当条件适宜时，病原菌会再次萌发，侵染花朵，引起花卉病害。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萼片与花卉病害关系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萼片与花卉病害的防治,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加强花卉田间管理，及时清除病残花，减少病原菌的来源。</a:t>
            </a:r>
          </a:p>
          <a:p>
            <a:r>
              <a:t>2. 在花期喷洒杀菌剂，抑制病原菌的生长繁殖，减轻花卉病害的发生。</a:t>
            </a:r>
          </a:p>
          <a:p>
            <a:r>
              <a:t>3. 选择抗病性强的花卉品种，减少花卉病害的发生。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萼片与花卉病害的研究价值,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研究萼片与花卉病害的关系，可以帮助我们更好地了解花卉病害的发生规律，为花卉病害的防治提供理论依据。</a:t>
            </a:r>
          </a:p>
          <a:p>
            <a:r>
              <a:t>2. 研究萼片的抗病性，可以帮助我们选育出抗病性强的花卉品种，减少花卉病害的发生。</a:t>
            </a:r>
          </a:p>
          <a:p>
            <a:r>
              <a:t>3. 研究萼片与花卉病害的关系，可以为我们开发新型花卉病害防治方法提供思路。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萼片与花卉病害关系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萼片与花卉病害的未来发展方向,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开展萼片抗病性研究，选育出抗病性强的花卉品种，减少花卉病害的发生。</a:t>
            </a:r>
          </a:p>
          <a:p>
            <a:r>
              <a:t>2. 研究萼片与花卉病原菌之间的相互作用机制，为开发新型花卉病害防治方法提供理论依据。</a:t>
            </a:r>
          </a:p>
          <a:p>
            <a:r>
              <a:t>3. 利用生物技术手段，改造萼片的抗病性，提高萼片的抗病能力。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萼片与花卉病害的结论,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萼片与花卉病害的关系密切，萼片是花卉病原菌的主要侵入口，萼片上的伤口或气孔是病原菌侵入花朵的主要途径。</a:t>
            </a:r>
          </a:p>
          <a:p>
            <a:r>
              <a:t>2. 萼片的形态结构、抗病性等因素对花卉病害的发生与发展有影响，萼片较薄、较柔软的花卉更容易受到病害侵染。</a:t>
            </a:r>
          </a:p>
          <a:p>
            <a:r>
              <a:t>3. 加强花卉田间管理，及时清除病残花，喷洒杀菌剂等措施可以有效防治花卉病害。</a:t>
            </a:r>
          </a:p>
          <a:p>
            <a:r>
              <a:t>4. 研究萼片与花卉病害的关系，可以帮助我们更好地了解花卉病害的发生规律，为花卉病害的防治提供理论依据。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不同萼片类型与防病作用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萼片与花卉病害的关系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不同萼片类型与防病作用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花朵结构与病害关系概述：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花朵各个组成部分的结构特点会影响其对病原菌的易感性。</a:t>
            </a:r>
          </a:p>
          <a:p>
            <a:r>
              <a:t>2. 花萼作为花朵的外围结构，在防御病害中发挥着重要作用。</a:t>
            </a:r>
          </a:p>
          <a:p>
            <a:r>
              <a:t>3. 不同类型的萼片具有不同的结构和功能，对病害的防御作用也不尽相同。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萼片类型与抗病性：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萼片的大小、形状和质地等结构特征会影响花朵对病害的抵抗力。</a:t>
            </a:r>
          </a:p>
          <a:p>
            <a:r>
              <a:t>2. 体积较大的萼片可以更好地覆盖花朵，防止病原菌侵入。</a:t>
            </a:r>
          </a:p>
          <a:p>
            <a:r>
              <a:t>3. 萼片质地坚硬可以有效阻碍病原菌的传播。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不同萼片类型与防病作用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萼片茸毛与抗病性：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萼片表面茸毛的存在与否会影响病害的发生发展。</a:t>
            </a:r>
          </a:p>
          <a:p>
            <a:r>
              <a:t>2. 茸毛的存在能够阻碍病原菌的附着和侵入。</a:t>
            </a:r>
          </a:p>
          <a:p>
            <a:r>
              <a:t>3. 茸毛分泌的物质可以抑制病原菌的生长和繁殖。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萼片蜡质层与抗病性：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萼片表面蜡质层的存在与否会影响病害的发生发展。</a:t>
            </a:r>
          </a:p>
          <a:p>
            <a:r>
              <a:t>2. 蜡质层可以防水，减少病原菌的侵染途径。</a:t>
            </a:r>
          </a:p>
          <a:p>
            <a:r>
              <a:t>3. 蜡质层中含有抗菌物质，可以抑制病原菌的生长和繁殖。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https://d.book118.com/795033042014011130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花器官功能分类</vt:lpstr>
      <vt:lpstr> 花器官功能分类</vt:lpstr>
      <vt:lpstr> 花器官功能分类</vt:lpstr>
      <vt:lpstr> 萼片的主要功能</vt:lpstr>
      <vt:lpstr> 萼片的主要功能</vt:lpstr>
      <vt:lpstr> 萼片的主要功能</vt:lpstr>
      <vt:lpstr> 萼片的主要功能</vt:lpstr>
      <vt:lpstr> 萼片与花卉病害关系</vt:lpstr>
      <vt:lpstr> 萼片与花卉病害关系</vt:lpstr>
      <vt:lpstr> 萼片与花卉病害关系</vt:lpstr>
      <vt:lpstr> 萼片与花卉病害关系</vt:lpstr>
      <vt:lpstr> 不同萼片类型与防病作用</vt:lpstr>
      <vt:lpstr> 不同萼片类型与防病作用</vt:lpstr>
      <vt:lpstr> 不同萼片类型与防病作用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2024-09-29T14:56:20.017</cp:lastPrinted>
  <dcterms:created xsi:type="dcterms:W3CDTF">2024-09-29T06:56:20Z</dcterms:created>
  <dcterms:modified xsi:type="dcterms:W3CDTF">2024-09-29T06:56:22Z</dcterms:modified>
</cp:coreProperties>
</file>