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A4F08-0D89-40DE-9C31-BF06BD62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20A2F-E435-4B92-9384-96751B315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95267-5DF5-4105-94E7-60ECB5030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C5F5D-BD51-40A8-89FF-1EE005104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F272B6-439A-4388-89F4-440B5A8C4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C744E2-43EB-48A9-AFC3-242203EFB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9F93E-A3E8-43D7-BAFB-62D250C7D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28C3F-6E8C-446C-AEB5-A83059DD7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A0DEB-C321-436D-BE29-18B427BED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CC51A-13BB-4175-8312-C13521546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0505B-7EB2-41D9-86CD-99F589982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3402021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动词理解和了解的差异及其对外汉语教学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动词理解与了解概述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动词理解与了解差异分析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对外汉语教学中动词教学现状与挑战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针对不同层次学习者动词教学策略探讨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随着全球化的发展，汉语作为第二语言的学习者日益增多，动词理解和使用是汉语学习中的难点之一。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本文旨在探讨动词“理解”和“了解”在语义、用法上的差异，以及如何在对外汉语教学中有效教授这两个动词。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通过对“理解”和“了解”的深入研究，有助于完善汉语动词的语义和用法体系，为对外汉语教学提供理论支持。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本文的研究成果可直接应用于对外汉语教学实践，帮助教师更好地解释和教授“理解”和“了解”，提高学习者的汉语运用能力。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第一部分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引言，介绍研究背景、目的、意义及论文结构。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第二部分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文献综述，回顾相关领域的研究现状和不足。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第三部分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动词“理解”和“了解”的语义分析，探讨二者在语义上的细微差别。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第四部分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动词“理解”和“了解”的用法比较，分析二者在句法结构、搭配习惯等方面的异同。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第五部分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对外汉语教学策略，提出针对“理解”和“了解”的有效教学方法和建议。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第六部分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结论，总结全文研究成果，指出研究局限和未来研究方向。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动词理解与了解概述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动词是表示动作、行为、心理活动或存在变化等的词类。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根据动词的语义特征，可以将其分为动作动词、心理动词、存在动词、判断动词等。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动词还可以根据时态、语态、语气等进行分类。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动词基本概念及分类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理解与了解是相互关联、相互促进的，了解是理解的基础，而理解又能够深化和拓展了解。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理解是指对事物本质的认识和把握，需要通过思考、分析、比较等过程。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了解是指对事物表面现象或基本情况的知道和掌握，相对较为简单和初步。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理解与了解定义及关系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4" name="AutoShape 4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AutoShape 11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动词在理解与了解中作用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动词是语言表达中的重要组成部分，能够传递丰富的语义信息。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在对外汉语教学中，动词的教学也是重点和难点之一，需要教师采用多种教学方法和手段进行有针对性的教学。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准确理解和使用动词对于提高语言表达能力和交际能力至关重要。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在理解与了解过程中，动词的作用主要体现在以下几个方面：描述动作或行为、表达心理状态、揭示存在或变化、构成句子谓语等。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动词理解与了解差异分析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语义层面差异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动词“理解”强调对事物内在含义、本质或规律的领会与掌握，通常涉及认知、思考和分析过程。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动词“了解”则侧重于对事物表面信息、基本情况或轮廓的知晓，不一定深入探究其内在含义。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在语义程度上，“理解”比“了解”更为深刻和全面。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动词“理解”后面通常接的是较为抽象、复杂的宾语，如概念、原理、思想等，表示对这些宾语的深入领会。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动词“了解”后面则更常接具体、简单的宾语，如情况、事实、背景等，表示对这些宾语的知晓。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在句法搭配上，“理解”和“了解”也存在一定的差异，如“理解”常与“深刻”、“透彻”等词语搭配使用，而“了解”则常与“初步”、“基本”等词语搭配使用。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句法结构层面差异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语用功能层面差异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动词“理解”在语用上具有更强的主观性和情感色彩，常用于表达个人对某事物的认知、感受或态度。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动词“了解”则相对更为客观和中立，常用于传递信息、介绍情况等场合。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在交际功能上，“理解”更注重沟通双方的情感交流和共鸣，而“了解”则更注重信息的传递和共享。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对外汉语教学中动词教学现状与挑战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https://d.book118.com/795034020210011112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2024-09-18T23:53:42.400</cp:lastPrinted>
  <dcterms:created xsi:type="dcterms:W3CDTF">2024-09-18T15:53:42Z</dcterms:created>
  <dcterms:modified xsi:type="dcterms:W3CDTF">2024-09-18T15:53:44Z</dcterms:modified>
</cp:coreProperties>
</file>