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56C18-076B-40AB-AC8A-F1658A61A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08FA2-7154-4E38-9076-BB02ECD61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1BB8A-B679-42F3-94B7-DE749079C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122A9-69E0-4743-815A-6005DD29A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168BFE-0A9F-4C70-BD68-D6F4D57DB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5C1FD6-0899-4015-8474-53A4A163F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1ECCDB-855A-471A-AE92-035950211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1FE7F-99AE-4D26-AD15-FD140F62C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BB417-8BDB-484C-8A98-ACC2724F5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679A1-AC4F-4888-AE62-785D30663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3EFD5-F72B-4AEA-8663-83FBE676D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4020221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小学生心理健康发展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小学生心理健康现状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小学生心理健康教育的意义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小学生心理健康教育的方法和策略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7" r="16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关注小学生心理状态、情感体验、个性特征和行为习惯等方面的变化，以及这些变化如何影响他们的学习和生活。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家庭、学校、社会环境以及个体因素等都会对小学生的心理健康发展产生影响。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小学生心理健康发展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探讨小学生心理健康发展的特点、规律和影响因素，为制定有效的心理健康教育措施提供科学依据。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促进小学生身心健康、全面发展，提高他们的心理素质和社会适应能力，为未来的学习和生活奠定坚实基础。同时，也有助于完善和发展儿童心理健康教育理论和实践。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小学生心理健康现状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情绪波动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自尊心与自卑感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4919" r="1491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7299" r="1729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081" r="1308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由于学业繁重，小学生常常面临学习压力，表现为焦虑、厌学等情绪。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小学生与同学、老师和家长之间的沟通可能存在障碍，导致孤独感、社交焦虑等问题。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小学生处于情感发展阶段，情绪波动较大，易出现易怒、抑郁等情况。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小学生对自我评价不稳定，时而自尊心强，时而自卑感重，影响心理健康。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60" r="426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3274" b="1327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家庭氛围、亲子关系、家庭教育方式等对小学生心理健康有显著影响。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学校氛围、师生关系、同学关系等对小学生心理健康也有重要影响。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社会压力、媒体影响、社区环境等也会对小学生心理健康产生影响。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遗传因素、生理发育等也会对小学生心理健康产生一定的影响。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学校环境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小学生心理健康教育的意义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649" b="156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对个体发展的影响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促进认知能力发展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心理健康教育有助于提高小学生的注意力、记忆力、思维能力和创造力，为未来的学习和成长奠定基础。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培养积极情绪和心态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心理健康教育有助于培养小学生积极向上的心态，增强自信心和抗挫能力，提高情绪管理能力。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建立良好人际关系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心理健康教育有助于小学生学会与人沟通、合作和建立良好的人际关系，促进社交能力的发展。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心理健康教育有助于家长了解孩子的心理需求，改善沟通方式，增强亲子关系。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增强家庭亲子关系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降低社会问题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提高社会适应能力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917" r="8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通过心理健康教育，预防和解决小学生心理问题，降低青少年违法犯罪等社会问题的发生。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心理健康教育有助于培养小学生适应社会变化的能力，更好地融入社会，为社会做出贡献。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对家庭和社会的影响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https://d.book118.com/795040202213011120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2024-09-23T03:17:41.797</cp:lastPrinted>
  <dcterms:created xsi:type="dcterms:W3CDTF">2024-09-22T19:17:41Z</dcterms:created>
  <dcterms:modified xsi:type="dcterms:W3CDTF">2024-09-22T19:17:43Z</dcterms:modified>
</cp:coreProperties>
</file>