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D40D4-E323-46F3-BF8B-42B679A33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F1E7B-7700-4D6B-80F6-097D41009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EF53A-BFB4-4FD4-AFB1-DEC5BA518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01A5E-9361-48EE-967A-ED9210253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1C9673-20BA-44F3-B92C-674980FFA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574C7F-790D-4668-8285-6EFFEDE1C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30206D-28AE-4644-8077-8B7252707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0B625-02D8-4825-882D-269418841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5B937-9489-48D2-BF12-7C8F54369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7538F-34B5-4647-89B8-A050FB642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9F893-D049-438C-8915-1679C1DA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420440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《鸟和家禽》PPT课件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鸟类和家禽的概述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鸟类和家禽的生物学特性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鸟类和家禽的生态环境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鸟类和家禽的保护与利用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鸟类和家禽的文化意义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鸟类和家禽的概述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13" b="47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鸟类是一类具有羽毛、喙、卵生和温血等特征的脊椎动物，通常分为猛禽、涉禽、游禽、攀禽、走禽、鸣禽等多个类群。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鸟类具有高度发达的羽毛和骨骼，适应于飞翔和各种活动方式；多数鸟类具有高代谢率和快速生长的特点，需要高蛋白食物以满足其营养需求。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鸟类的定义和特点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家禽是指经过长期人工驯养，已经适应人类饲养环境的鸟类，包括鸡、鸭、鹅等。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家禽通常具有生长速度快、繁殖力强、肉质鲜美等特点，是人类重要的食品来源之一；同时，家禽也是人类文化和经济活动中的重要组成部分，具有很高的经济价值。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家禽的定义和特点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鸟类分类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鸟类通常按照生态习性、形态特征、地理分布等因素进行分类，如猛禽、涉禽、游禽、攀禽、走禽、鸣禽等。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家禽分类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家禽也可以按照不同的标准进行分类，如按照经济用途可以分为肉用家禽和蛋用家禽；按照地理分布可以分为地方品种和引进品种等。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鸟类和家禽的分类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鸟类和家禽的生物学特性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鸟类具有羽毛，羽毛分为正羽、绒羽和纤羽三类。正羽主要用于飞行和保护身体，绒羽用于保温，纤羽用于触觉和感觉。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羽毛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鸟类骨骼中空且坚硬，有助于减轻体重并支持飞行。部分骨骼愈合现象增强了骨骼的坚固性。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鸟类的羽毛和骨骼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家禽繁殖能力强，产卵量大，孵化期短。人工选育也使得家禽生长速度快，产肉、蛋量高。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家禽生长迅速，肉用禽从出壳到上市只需4-5个月，蛋用禽则在1-2个月内开始产蛋。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家禽的繁殖和生长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鸟类和家禽的消化系统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鸟类消化系统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鸟类的消化系统包括喙、食道、嗉囊、胃和小肠等部分。食物在嗉囊中软化，然后在胃和小肠中消化吸收。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家禽消化系统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家禽的消化系统与鸟类相似，但胃的结构有所不同。家禽的胃分为腺胃和肌胃，腺胃分泌消化液，肌胃则通过强有力的收缩来磨碎食物。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鸟类和家禽的生态环境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https://d.book118.com/795042044042011100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2024-09-07T23:48:55.435</cp:lastPrinted>
  <dcterms:created xsi:type="dcterms:W3CDTF">2024-09-07T15:48:55Z</dcterms:created>
  <dcterms:modified xsi:type="dcterms:W3CDTF">2024-09-07T15:48:57Z</dcterms:modified>
</cp:coreProperties>
</file>