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0B5E10-F1D9-427D-B228-CCA9AF73E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5805E7-665E-473B-ADF7-B77FD6637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90BD71-D7AC-4EAB-B285-CF23D917B8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2EA97E-7642-493D-A827-337DBB41FE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9B3D7A-3E26-47BA-9C39-983A2D3AAE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2D990D-1D3D-4C79-9F61-DCAC4C297E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C77BD4-1F18-4642-9352-F901BE35E5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CF9E9C-7EFD-45BA-8A43-70379D5471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A3561A-1B27-48ED-8D52-8FA7C912A9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EC2722-B276-4949-AB7F-9E9C271AC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DD53C1-F79B-4F0A-A548-F3DBCA6731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5042301143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客户需求沟通中的真实性与透明度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客户需求沟通中的真实性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客户需求沟通中的透明度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真实性与透明度在客户需求沟通中的作用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提高真实性与透明度的策略与方法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案例分析与实践经验分享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通过有效的沟通，企业可以深入了解客户的真实需求和期望，从而为客户提供更加精准的产品或服务。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8167" r="181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理解客户需求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真诚、透明的沟通有助于建立企业和客户之间的信任关系，增强客户对企业的好感度和忠诚度。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建立信任关系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542" r="1354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充分、准确的沟通可以确保客户的需求得到满足，从而提高客户满意度，为企业赢得良好口碑和更多业务机会。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沟通在客户需求满足中的重要性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0630" r="2063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真实性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在客户需求沟通中，真实性指企业向客户提供的信息是真实、准确的，没有虚假或误导性内容。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透明度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透明度要求企业在与客户沟通时，充分披露相关信息，不隐瞒或遗漏重要事实，确保客户能够全面了解产品或服务的情况。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真实性与透明度是企业诚信经营的重要体现，有助于提高企业的声誉和形象。同时，真实、透明的沟通有助于客户做出明智的决策，促进企业与客户的长期合作关系。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真实性与透明度的定义及意义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客户需求沟通中的真实性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708" b="770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准确理解客户需求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深入了解客户背景和需求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通过与客户充分交流，了解客户的行业背景、业务需求、期望和偏好，确保对客户需求有全面准确的理解。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明确需求范围和细节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与客户共同明确需求的范围、具体细节和实现方式，避免后期出现需求变更或误解的情况。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持续跟进和反馈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在项目实施过程中，与客户保持密切沟通，及时反馈进展情况，确保项目方向与客户需求保持一致。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不夸大其词或隐瞒信息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在宣传和推广产品或服务时，避免使用夸张或虚假的言辞，同时不隐瞒任何可能影响客户决策的信息。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提供真实的案例和证明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如有需要，可以向客户提供真实的案例、证明文件或第三方评价，以增强客户对产品或服务的信任度。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提供详细的产品或服务介绍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向客户提供详细的产品或服务介绍，包括功能、性能、使用方法等，确保客户对产品或服务有充分的了解。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传递真实的产品或服务信息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明确告知潜在风险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对于产品或服务可能存在的潜在风险或限制，应明确告知客户，避免客户产生不切实际的期望。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不使用误导性言辞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在与客户沟通时，避免使用可能产生误导的言辞或表述，确保信息的准确性和客观性。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尊重客户知情权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尊重客户的知情权，对于任何可能影响客户决策的信息，都应主动告知客户，确保客户在充分知情的情况下做出决策。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避免误导性宣传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客户需求沟通中的透明度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与客户协商并确定沟通的方式，如电话、邮件、在线会议等，确保双方都能方便、高效地进行沟通。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明确的沟通方式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建立公开的信息共享平台，如项目管理系统或客户关系管理系统，使客户能够随时查看项目进展、合同内容等重要信息。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公开的信息平台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在涉及客户利益的决策过程中，保持透明度，向客户解释决策背后的原因和考虑，以便客户理解并信任公司的决策。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透明的决策过程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公开透明的沟通渠道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在接收到客户的问题或需求后，尽快给予回应，表明已关注到客户的问题并正在积极处理。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快速响应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4053" r="405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主动反馈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定期向客户更新项目进展或问题解决情况，使客户始终了解最新动态。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在发现潜在问题或风险时，主动与客户沟通，提供解决方案或建议，展现公司的专业性和责任感。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及时响应与反馈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确保公司内部及客户所接收到的信息来源一致，避免因信息不一致而产生误解或信任危机。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统一的信息来源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在与客户沟通时，确保传递的信息准确无误，避免因错误信息而导致的决策失误或资源浪费。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准确的信息传递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随着项目的推进或市场环境的变化，持续更新与客户相关的信息，确保双方始终基于最新、最准确的信息进行沟通和决策。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信息的持续更新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083" r="12083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保持信息一致性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https://d.book118.com/795042301143011044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2024-09-06T21:45:40.380</cp:lastPrinted>
  <dcterms:created xsi:type="dcterms:W3CDTF">2024-09-06T13:45:40Z</dcterms:created>
  <dcterms:modified xsi:type="dcterms:W3CDTF">2024-09-06T13:45:42Z</dcterms:modified>
</cp:coreProperties>
</file>