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3755A-68E9-41C4-B8B9-C7BB5FEA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0B0A5-D854-411C-AA59-15B51F6A1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C7673-D340-4F97-BC1E-F141E7E5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D5B10-0C09-41E9-A63D-F5ED51A25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9238B-93DF-4A75-A4D5-BA9E035A2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BA703-CFBD-44A6-B527-F07DFB1B8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3F61C5-53F9-494C-866F-C55C9A94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68ECF-851A-46B7-94BA-A1C2D5F4D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A8D8F-425C-4974-9F85-2F7A87C1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F82AF-EF96-4111-8B5C-286CD404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425E8-C859-4E0B-9D9C-1CCAC634D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44014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社会学概论--社会构成要素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社会及其构成要素概述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人口因素：数量、质量与结构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地理环境：自然与人文环境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经济因素：生产力、生产关系与经济发展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政治因素：国家权力、政治制度与政治参与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文化因素：价值观念、宗教信仰与风俗习惯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总结：各要素相互作用及共同构建和谐社会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社会及其构成要素概述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社会是由具有共同价值观、行为规范和组织结构的人群所组成的集合体，是人类生活的共同体。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社会性、互动性、规范性、历史性、发展性等。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人口、地域、文化、经济、政治等。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社会构成要素理论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社会构成要素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人口数量、质量、结构、分布等对社会的影响。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人口要素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自然环境、地理位置、资源分布等对社会的制约与影响。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地域要素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价值观念、道德规范、宗教信仰、语言文字等对社会的塑造与传承。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文化要素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生产力、生产关系、经济基础与上层建筑等对社会发展的推动作用。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经济要素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国家政权、政治制度、政治参与等对社会的管理与调控。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揭示社会本质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通过对社会构成要素的研究，可以深入揭示社会的本质和内在规律。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指导社会实践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社会构成要素理论可以为社会实践提供指导和借鉴，推动社会进步和发展。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预测社会变迁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通过对社会构成要素的分析，可以预测社会变迁的趋势和方向，为未来的社会发展做好准备。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社会学概论作为社会学的基础课程，对于推动社会学及相关学科的发展具有重要意义。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人口因素：数量、质量与结构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91" r="11991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劳动力供应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人口数量多意味着劳动力资源丰富，有利于经济发展和社会建设。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人口数量增加会扩大市场需求，促进消费和经济增长。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社会负担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人口数量过多可能给社会带来负担，如教育、医疗、交通等资源的紧张。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人口数量对社会影响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通过提高教育水平，培养高素质人才，提升人口整体质量。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加强医疗卫生事业建设，提高居民健康水平，降低疾病对人口质量的影响。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推广先进文化，提高居民文化素养和道德水平，优化人口质量。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人口质量提升途径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随着生育率下降和预期寿命延长，人口老龄化趋势加剧，给社会养老保障和医疗服务带来压力。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人口向城市集聚，城市化进程加速，需要应对城市扩张带来的交通拥堵、环境污染等问题。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生育率下降导致少儿人口比例减少，可能影响到未来劳动力市场的供求平衡和经济发展活力。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少子化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人口结构变化及挑战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地理环境：自然与人文环境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自然资源分布不均，影响各地经济发展模式和产业结构。如石油、煤炭等资源丰富地区往往以重工业为主导产业。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地震、洪水等自然灾害对社会造成破坏，影响社会稳定和经济发展。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气候和地形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气候和地形等自然条件对社会经济发展有重要影响，如寒冷地区农业发展受限，而温暖湿润地区则有利于农业生产。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自然环境对社会影响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历史传承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历史传统和文化习俗对社会发展具有深远影响，如儒家文化对中国社会的塑造。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社会制度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政治制度、经济制度等社会制度对社会结构、价值观念等方面产生重要影响。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科技进步改变生产方式、生活方式和思维方式，推动社会变革。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人文环境塑造力量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地理环境决定论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认为地理环境是社会发展的决定性因素，如孟德斯鸠的“气候决定论”。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人地关系论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强调人类与地理环境的相互作用，认为人类在适应和改造自然的过程中不断发展。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社会地理学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研究地理环境与社会现象之间的关系，揭示地理因素对社会发展的影响。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地理环境与社会互动关系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https://d.book118.com/795044014140011104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2024-09-14T04:39:20.262</cp:lastPrinted>
  <dcterms:created xsi:type="dcterms:W3CDTF">2024-09-13T20:39:20Z</dcterms:created>
  <dcterms:modified xsi:type="dcterms:W3CDTF">2024-09-13T20:39:22Z</dcterms:modified>
</cp:coreProperties>
</file>